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slideLayouts/slideLayout2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0" r:id="rId5"/>
    <p:sldMasterId id="2147483672" r:id="rId6"/>
    <p:sldMasterId id="2147483682" r:id="rId7"/>
  </p:sldMasterIdLst>
  <p:notesMasterIdLst>
    <p:notesMasterId r:id="rId25"/>
  </p:notesMasterIdLst>
  <p:handoutMasterIdLst>
    <p:handoutMasterId r:id="rId26"/>
  </p:handoutMasterIdLst>
  <p:sldIdLst>
    <p:sldId id="256" r:id="rId8"/>
    <p:sldId id="324" r:id="rId9"/>
    <p:sldId id="310" r:id="rId10"/>
    <p:sldId id="326" r:id="rId11"/>
    <p:sldId id="311" r:id="rId12"/>
    <p:sldId id="312" r:id="rId13"/>
    <p:sldId id="313" r:id="rId14"/>
    <p:sldId id="327" r:id="rId15"/>
    <p:sldId id="316" r:id="rId16"/>
    <p:sldId id="323" r:id="rId17"/>
    <p:sldId id="302" r:id="rId18"/>
    <p:sldId id="314" r:id="rId19"/>
    <p:sldId id="315" r:id="rId20"/>
    <p:sldId id="258" r:id="rId21"/>
    <p:sldId id="266" r:id="rId22"/>
    <p:sldId id="270" r:id="rId23"/>
    <p:sldId id="260" r:id="rId24"/>
  </p:sldIdLst>
  <p:sldSz cx="12192000" cy="6858000"/>
  <p:notesSz cx="9144000" cy="6858000"/>
  <p:defaultTextStyle>
    <a:defPPr>
      <a:defRPr lang="en-B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6F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0FB1BDF-78E4-4894-A245-665BCEFA104E}" v="13" dt="2026-04-16T11:18:08.66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225"/>
    <p:restoredTop sz="96262"/>
  </p:normalViewPr>
  <p:slideViewPr>
    <p:cSldViewPr snapToGrid="0">
      <p:cViewPr varScale="1">
        <p:scale>
          <a:sx n="70" d="100"/>
          <a:sy n="70" d="100"/>
        </p:scale>
        <p:origin x="720" y="5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9" d="100"/>
          <a:sy n="129" d="100"/>
        </p:scale>
        <p:origin x="1512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r Lekgari A. Lekgari" userId="34bb6e14-b3cf-47d7-a2b6-7eb4f40339e0" providerId="ADAL" clId="{782BBE4A-5D72-4734-9662-27143A91BA2C}"/>
    <pc:docChg chg="undo redo custSel addSld delSld modSld sldOrd">
      <pc:chgData name="Dr Lekgari A. Lekgari" userId="34bb6e14-b3cf-47d7-a2b6-7eb4f40339e0" providerId="ADAL" clId="{782BBE4A-5D72-4734-9662-27143A91BA2C}" dt="2026-04-16T11:44:31.318" v="1366" actId="47"/>
      <pc:docMkLst>
        <pc:docMk/>
      </pc:docMkLst>
      <pc:sldChg chg="modSp mod">
        <pc:chgData name="Dr Lekgari A. Lekgari" userId="34bb6e14-b3cf-47d7-a2b6-7eb4f40339e0" providerId="ADAL" clId="{782BBE4A-5D72-4734-9662-27143A91BA2C}" dt="2026-04-15T20:35:49.803" v="1151" actId="6549"/>
        <pc:sldMkLst>
          <pc:docMk/>
          <pc:sldMk cId="2092930309" sldId="256"/>
        </pc:sldMkLst>
        <pc:spChg chg="mod">
          <ac:chgData name="Dr Lekgari A. Lekgari" userId="34bb6e14-b3cf-47d7-a2b6-7eb4f40339e0" providerId="ADAL" clId="{782BBE4A-5D72-4734-9662-27143A91BA2C}" dt="2026-04-15T20:35:49.803" v="1151" actId="6549"/>
          <ac:spMkLst>
            <pc:docMk/>
            <pc:sldMk cId="2092930309" sldId="256"/>
            <ac:spMk id="2" creationId="{3B95F8E0-4D91-96E2-6609-F15A4E15A1CD}"/>
          </ac:spMkLst>
        </pc:spChg>
      </pc:sldChg>
      <pc:sldChg chg="modSp mod">
        <pc:chgData name="Dr Lekgari A. Lekgari" userId="34bb6e14-b3cf-47d7-a2b6-7eb4f40339e0" providerId="ADAL" clId="{782BBE4A-5D72-4734-9662-27143A91BA2C}" dt="2026-04-15T20:34:32.180" v="1103" actId="207"/>
        <pc:sldMkLst>
          <pc:docMk/>
          <pc:sldMk cId="0" sldId="258"/>
        </pc:sldMkLst>
        <pc:spChg chg="mod">
          <ac:chgData name="Dr Lekgari A. Lekgari" userId="34bb6e14-b3cf-47d7-a2b6-7eb4f40339e0" providerId="ADAL" clId="{782BBE4A-5D72-4734-9662-27143A91BA2C}" dt="2026-04-15T20:34:32.180" v="1103" actId="207"/>
          <ac:spMkLst>
            <pc:docMk/>
            <pc:sldMk cId="0" sldId="258"/>
            <ac:spMk id="2" creationId="{00000000-0000-0000-0000-000000000000}"/>
          </ac:spMkLst>
        </pc:spChg>
      </pc:sldChg>
      <pc:sldChg chg="del">
        <pc:chgData name="Dr Lekgari A. Lekgari" userId="34bb6e14-b3cf-47d7-a2b6-7eb4f40339e0" providerId="ADAL" clId="{782BBE4A-5D72-4734-9662-27143A91BA2C}" dt="2026-04-15T20:30:43.818" v="1082" actId="47"/>
        <pc:sldMkLst>
          <pc:docMk/>
          <pc:sldMk cId="0" sldId="259"/>
        </pc:sldMkLst>
      </pc:sldChg>
      <pc:sldChg chg="del">
        <pc:chgData name="Dr Lekgari A. Lekgari" userId="34bb6e14-b3cf-47d7-a2b6-7eb4f40339e0" providerId="ADAL" clId="{782BBE4A-5D72-4734-9662-27143A91BA2C}" dt="2026-04-15T20:30:34.434" v="1079" actId="47"/>
        <pc:sldMkLst>
          <pc:docMk/>
          <pc:sldMk cId="0" sldId="261"/>
        </pc:sldMkLst>
      </pc:sldChg>
      <pc:sldChg chg="del">
        <pc:chgData name="Dr Lekgari A. Lekgari" userId="34bb6e14-b3cf-47d7-a2b6-7eb4f40339e0" providerId="ADAL" clId="{782BBE4A-5D72-4734-9662-27143A91BA2C}" dt="2026-04-15T20:30:41.828" v="1081" actId="47"/>
        <pc:sldMkLst>
          <pc:docMk/>
          <pc:sldMk cId="0" sldId="262"/>
        </pc:sldMkLst>
      </pc:sldChg>
      <pc:sldChg chg="del">
        <pc:chgData name="Dr Lekgari A. Lekgari" userId="34bb6e14-b3cf-47d7-a2b6-7eb4f40339e0" providerId="ADAL" clId="{782BBE4A-5D72-4734-9662-27143A91BA2C}" dt="2026-04-15T20:30:39.825" v="1080" actId="47"/>
        <pc:sldMkLst>
          <pc:docMk/>
          <pc:sldMk cId="0" sldId="263"/>
        </pc:sldMkLst>
      </pc:sldChg>
      <pc:sldChg chg="del">
        <pc:chgData name="Dr Lekgari A. Lekgari" userId="34bb6e14-b3cf-47d7-a2b6-7eb4f40339e0" providerId="ADAL" clId="{782BBE4A-5D72-4734-9662-27143A91BA2C}" dt="2026-04-15T20:30:46.176" v="1083" actId="47"/>
        <pc:sldMkLst>
          <pc:docMk/>
          <pc:sldMk cId="0" sldId="264"/>
        </pc:sldMkLst>
      </pc:sldChg>
      <pc:sldChg chg="del">
        <pc:chgData name="Dr Lekgari A. Lekgari" userId="34bb6e14-b3cf-47d7-a2b6-7eb4f40339e0" providerId="ADAL" clId="{782BBE4A-5D72-4734-9662-27143A91BA2C}" dt="2026-04-15T20:30:47.463" v="1084" actId="47"/>
        <pc:sldMkLst>
          <pc:docMk/>
          <pc:sldMk cId="0" sldId="265"/>
        </pc:sldMkLst>
      </pc:sldChg>
      <pc:sldChg chg="modSp mod">
        <pc:chgData name="Dr Lekgari A. Lekgari" userId="34bb6e14-b3cf-47d7-a2b6-7eb4f40339e0" providerId="ADAL" clId="{782BBE4A-5D72-4734-9662-27143A91BA2C}" dt="2026-04-15T20:34:38.098" v="1104" actId="207"/>
        <pc:sldMkLst>
          <pc:docMk/>
          <pc:sldMk cId="0" sldId="266"/>
        </pc:sldMkLst>
        <pc:spChg chg="mod">
          <ac:chgData name="Dr Lekgari A. Lekgari" userId="34bb6e14-b3cf-47d7-a2b6-7eb4f40339e0" providerId="ADAL" clId="{782BBE4A-5D72-4734-9662-27143A91BA2C}" dt="2026-04-15T20:34:38.098" v="1104" actId="207"/>
          <ac:spMkLst>
            <pc:docMk/>
            <pc:sldMk cId="0" sldId="266"/>
            <ac:spMk id="2" creationId="{00000000-0000-0000-0000-000000000000}"/>
          </ac:spMkLst>
        </pc:spChg>
      </pc:sldChg>
      <pc:sldChg chg="del">
        <pc:chgData name="Dr Lekgari A. Lekgari" userId="34bb6e14-b3cf-47d7-a2b6-7eb4f40339e0" providerId="ADAL" clId="{782BBE4A-5D72-4734-9662-27143A91BA2C}" dt="2026-04-15T20:30:48.348" v="1085" actId="47"/>
        <pc:sldMkLst>
          <pc:docMk/>
          <pc:sldMk cId="0" sldId="267"/>
        </pc:sldMkLst>
      </pc:sldChg>
      <pc:sldChg chg="del">
        <pc:chgData name="Dr Lekgari A. Lekgari" userId="34bb6e14-b3cf-47d7-a2b6-7eb4f40339e0" providerId="ADAL" clId="{782BBE4A-5D72-4734-9662-27143A91BA2C}" dt="2026-04-15T20:30:59.315" v="1086" actId="47"/>
        <pc:sldMkLst>
          <pc:docMk/>
          <pc:sldMk cId="0" sldId="268"/>
        </pc:sldMkLst>
      </pc:sldChg>
      <pc:sldChg chg="del">
        <pc:chgData name="Dr Lekgari A. Lekgari" userId="34bb6e14-b3cf-47d7-a2b6-7eb4f40339e0" providerId="ADAL" clId="{782BBE4A-5D72-4734-9662-27143A91BA2C}" dt="2026-04-15T20:31:06.564" v="1087" actId="47"/>
        <pc:sldMkLst>
          <pc:docMk/>
          <pc:sldMk cId="0" sldId="269"/>
        </pc:sldMkLst>
      </pc:sldChg>
      <pc:sldChg chg="modSp mod">
        <pc:chgData name="Dr Lekgari A. Lekgari" userId="34bb6e14-b3cf-47d7-a2b6-7eb4f40339e0" providerId="ADAL" clId="{782BBE4A-5D72-4734-9662-27143A91BA2C}" dt="2026-04-15T20:34:44.407" v="1105" actId="207"/>
        <pc:sldMkLst>
          <pc:docMk/>
          <pc:sldMk cId="0" sldId="270"/>
        </pc:sldMkLst>
        <pc:spChg chg="mod">
          <ac:chgData name="Dr Lekgari A. Lekgari" userId="34bb6e14-b3cf-47d7-a2b6-7eb4f40339e0" providerId="ADAL" clId="{782BBE4A-5D72-4734-9662-27143A91BA2C}" dt="2026-04-15T20:34:44.407" v="1105" actId="207"/>
          <ac:spMkLst>
            <pc:docMk/>
            <pc:sldMk cId="0" sldId="270"/>
            <ac:spMk id="2" creationId="{00000000-0000-0000-0000-000000000000}"/>
          </ac:spMkLst>
        </pc:spChg>
      </pc:sldChg>
      <pc:sldChg chg="modSp mod">
        <pc:chgData name="Dr Lekgari A. Lekgari" userId="34bb6e14-b3cf-47d7-a2b6-7eb4f40339e0" providerId="ADAL" clId="{782BBE4A-5D72-4734-9662-27143A91BA2C}" dt="2026-04-15T20:34:16.177" v="1101" actId="207"/>
        <pc:sldMkLst>
          <pc:docMk/>
          <pc:sldMk cId="0" sldId="302"/>
        </pc:sldMkLst>
        <pc:spChg chg="mod">
          <ac:chgData name="Dr Lekgari A. Lekgari" userId="34bb6e14-b3cf-47d7-a2b6-7eb4f40339e0" providerId="ADAL" clId="{782BBE4A-5D72-4734-9662-27143A91BA2C}" dt="2026-04-15T20:34:16.177" v="1101" actId="207"/>
          <ac:spMkLst>
            <pc:docMk/>
            <pc:sldMk cId="0" sldId="302"/>
            <ac:spMk id="24578" creationId="{6D904D70-01F4-E75D-7A2C-84A9A221EBBE}"/>
          </ac:spMkLst>
        </pc:spChg>
      </pc:sldChg>
      <pc:sldChg chg="modSp mod">
        <pc:chgData name="Dr Lekgari A. Lekgari" userId="34bb6e14-b3cf-47d7-a2b6-7eb4f40339e0" providerId="ADAL" clId="{782BBE4A-5D72-4734-9662-27143A91BA2C}" dt="2026-04-15T20:32:06.266" v="1088" actId="207"/>
        <pc:sldMkLst>
          <pc:docMk/>
          <pc:sldMk cId="0" sldId="310"/>
        </pc:sldMkLst>
        <pc:spChg chg="mod">
          <ac:chgData name="Dr Lekgari A. Lekgari" userId="34bb6e14-b3cf-47d7-a2b6-7eb4f40339e0" providerId="ADAL" clId="{782BBE4A-5D72-4734-9662-27143A91BA2C}" dt="2026-04-15T20:32:06.266" v="1088" actId="207"/>
          <ac:spMkLst>
            <pc:docMk/>
            <pc:sldMk cId="0" sldId="310"/>
            <ac:spMk id="2" creationId="{00000000-0000-0000-0000-000000000000}"/>
          </ac:spMkLst>
        </pc:spChg>
      </pc:sldChg>
      <pc:sldChg chg="modSp mod">
        <pc:chgData name="Dr Lekgari A. Lekgari" userId="34bb6e14-b3cf-47d7-a2b6-7eb4f40339e0" providerId="ADAL" clId="{782BBE4A-5D72-4734-9662-27143A91BA2C}" dt="2026-04-15T20:33:11.305" v="1094" actId="207"/>
        <pc:sldMkLst>
          <pc:docMk/>
          <pc:sldMk cId="0" sldId="311"/>
        </pc:sldMkLst>
        <pc:spChg chg="mod">
          <ac:chgData name="Dr Lekgari A. Lekgari" userId="34bb6e14-b3cf-47d7-a2b6-7eb4f40339e0" providerId="ADAL" clId="{782BBE4A-5D72-4734-9662-27143A91BA2C}" dt="2026-04-15T20:33:06.179" v="1093" actId="207"/>
          <ac:spMkLst>
            <pc:docMk/>
            <pc:sldMk cId="0" sldId="311"/>
            <ac:spMk id="2" creationId="{00000000-0000-0000-0000-000000000000}"/>
          </ac:spMkLst>
        </pc:spChg>
        <pc:spChg chg="mod">
          <ac:chgData name="Dr Lekgari A. Lekgari" userId="34bb6e14-b3cf-47d7-a2b6-7eb4f40339e0" providerId="ADAL" clId="{782BBE4A-5D72-4734-9662-27143A91BA2C}" dt="2026-04-15T20:33:11.305" v="1094" actId="207"/>
          <ac:spMkLst>
            <pc:docMk/>
            <pc:sldMk cId="0" sldId="311"/>
            <ac:spMk id="3" creationId="{00000000-0000-0000-0000-000000000000}"/>
          </ac:spMkLst>
        </pc:spChg>
      </pc:sldChg>
      <pc:sldChg chg="modSp mod">
        <pc:chgData name="Dr Lekgari A. Lekgari" userId="34bb6e14-b3cf-47d7-a2b6-7eb4f40339e0" providerId="ADAL" clId="{782BBE4A-5D72-4734-9662-27143A91BA2C}" dt="2026-04-15T20:33:18.666" v="1095" actId="207"/>
        <pc:sldMkLst>
          <pc:docMk/>
          <pc:sldMk cId="0" sldId="312"/>
        </pc:sldMkLst>
        <pc:spChg chg="mod">
          <ac:chgData name="Dr Lekgari A. Lekgari" userId="34bb6e14-b3cf-47d7-a2b6-7eb4f40339e0" providerId="ADAL" clId="{782BBE4A-5D72-4734-9662-27143A91BA2C}" dt="2026-04-15T20:33:18.666" v="1095" actId="207"/>
          <ac:spMkLst>
            <pc:docMk/>
            <pc:sldMk cId="0" sldId="312"/>
            <ac:spMk id="4" creationId="{00000000-0000-0000-0000-000000000000}"/>
          </ac:spMkLst>
        </pc:spChg>
      </pc:sldChg>
      <pc:sldChg chg="modSp mod">
        <pc:chgData name="Dr Lekgari A. Lekgari" userId="34bb6e14-b3cf-47d7-a2b6-7eb4f40339e0" providerId="ADAL" clId="{782BBE4A-5D72-4734-9662-27143A91BA2C}" dt="2026-04-15T20:34:23.374" v="1102" actId="207"/>
        <pc:sldMkLst>
          <pc:docMk/>
          <pc:sldMk cId="0" sldId="314"/>
        </pc:sldMkLst>
        <pc:spChg chg="mod">
          <ac:chgData name="Dr Lekgari A. Lekgari" userId="34bb6e14-b3cf-47d7-a2b6-7eb4f40339e0" providerId="ADAL" clId="{782BBE4A-5D72-4734-9662-27143A91BA2C}" dt="2026-04-15T20:34:23.374" v="1102" actId="207"/>
          <ac:spMkLst>
            <pc:docMk/>
            <pc:sldMk cId="0" sldId="314"/>
            <ac:spMk id="2" creationId="{FF8EB3F0-E851-EA33-C54A-F21445B89F1B}"/>
          </ac:spMkLst>
        </pc:spChg>
      </pc:sldChg>
      <pc:sldChg chg="modSp mod">
        <pc:chgData name="Dr Lekgari A. Lekgari" userId="34bb6e14-b3cf-47d7-a2b6-7eb4f40339e0" providerId="ADAL" clId="{782BBE4A-5D72-4734-9662-27143A91BA2C}" dt="2026-04-15T20:34:07.085" v="1100" actId="207"/>
        <pc:sldMkLst>
          <pc:docMk/>
          <pc:sldMk cId="0" sldId="316"/>
        </pc:sldMkLst>
        <pc:spChg chg="mod">
          <ac:chgData name="Dr Lekgari A. Lekgari" userId="34bb6e14-b3cf-47d7-a2b6-7eb4f40339e0" providerId="ADAL" clId="{782BBE4A-5D72-4734-9662-27143A91BA2C}" dt="2026-04-15T20:34:07.085" v="1100" actId="207"/>
          <ac:spMkLst>
            <pc:docMk/>
            <pc:sldMk cId="0" sldId="316"/>
            <ac:spMk id="23554" creationId="{4D76DE18-7EAB-F898-4406-4F411BFA0699}"/>
          </ac:spMkLst>
        </pc:spChg>
      </pc:sldChg>
      <pc:sldChg chg="del">
        <pc:chgData name="Dr Lekgari A. Lekgari" userId="34bb6e14-b3cf-47d7-a2b6-7eb4f40339e0" providerId="ADAL" clId="{782BBE4A-5D72-4734-9662-27143A91BA2C}" dt="2026-04-15T20:30:22.142" v="1077" actId="47"/>
        <pc:sldMkLst>
          <pc:docMk/>
          <pc:sldMk cId="1412992706" sldId="317"/>
        </pc:sldMkLst>
      </pc:sldChg>
      <pc:sldChg chg="del">
        <pc:chgData name="Dr Lekgari A. Lekgari" userId="34bb6e14-b3cf-47d7-a2b6-7eb4f40339e0" providerId="ADAL" clId="{782BBE4A-5D72-4734-9662-27143A91BA2C}" dt="2026-04-15T20:30:24.265" v="1078" actId="47"/>
        <pc:sldMkLst>
          <pc:docMk/>
          <pc:sldMk cId="1666307847" sldId="318"/>
        </pc:sldMkLst>
      </pc:sldChg>
      <pc:sldChg chg="del">
        <pc:chgData name="Dr Lekgari A. Lekgari" userId="34bb6e14-b3cf-47d7-a2b6-7eb4f40339e0" providerId="ADAL" clId="{782BBE4A-5D72-4734-9662-27143A91BA2C}" dt="2026-04-15T20:09:59.805" v="0" actId="47"/>
        <pc:sldMkLst>
          <pc:docMk/>
          <pc:sldMk cId="0" sldId="319"/>
        </pc:sldMkLst>
      </pc:sldChg>
      <pc:sldChg chg="del">
        <pc:chgData name="Dr Lekgari A. Lekgari" userId="34bb6e14-b3cf-47d7-a2b6-7eb4f40339e0" providerId="ADAL" clId="{782BBE4A-5D72-4734-9662-27143A91BA2C}" dt="2026-04-15T20:09:59.805" v="0" actId="47"/>
        <pc:sldMkLst>
          <pc:docMk/>
          <pc:sldMk cId="1402044216" sldId="320"/>
        </pc:sldMkLst>
      </pc:sldChg>
      <pc:sldChg chg="del">
        <pc:chgData name="Dr Lekgari A. Lekgari" userId="34bb6e14-b3cf-47d7-a2b6-7eb4f40339e0" providerId="ADAL" clId="{782BBE4A-5D72-4734-9662-27143A91BA2C}" dt="2026-04-15T20:09:59.805" v="0" actId="47"/>
        <pc:sldMkLst>
          <pc:docMk/>
          <pc:sldMk cId="280446328" sldId="321"/>
        </pc:sldMkLst>
      </pc:sldChg>
      <pc:sldChg chg="del">
        <pc:chgData name="Dr Lekgari A. Lekgari" userId="34bb6e14-b3cf-47d7-a2b6-7eb4f40339e0" providerId="ADAL" clId="{782BBE4A-5D72-4734-9662-27143A91BA2C}" dt="2026-04-15T20:09:59.805" v="0" actId="47"/>
        <pc:sldMkLst>
          <pc:docMk/>
          <pc:sldMk cId="1955531514" sldId="322"/>
        </pc:sldMkLst>
      </pc:sldChg>
      <pc:sldChg chg="addSp delSp modSp mod">
        <pc:chgData name="Dr Lekgari A. Lekgari" userId="34bb6e14-b3cf-47d7-a2b6-7eb4f40339e0" providerId="ADAL" clId="{782BBE4A-5D72-4734-9662-27143A91BA2C}" dt="2026-04-15T20:32:19.967" v="1090" actId="207"/>
        <pc:sldMkLst>
          <pc:docMk/>
          <pc:sldMk cId="4286349457" sldId="324"/>
        </pc:sldMkLst>
        <pc:spChg chg="add mod">
          <ac:chgData name="Dr Lekgari A. Lekgari" userId="34bb6e14-b3cf-47d7-a2b6-7eb4f40339e0" providerId="ADAL" clId="{782BBE4A-5D72-4734-9662-27143A91BA2C}" dt="2026-04-15T20:32:15.334" v="1089" actId="207"/>
          <ac:spMkLst>
            <pc:docMk/>
            <pc:sldMk cId="4286349457" sldId="324"/>
            <ac:spMk id="2" creationId="{715D9837-688D-577E-AEC9-845FF557968C}"/>
          </ac:spMkLst>
        </pc:spChg>
        <pc:spChg chg="mod">
          <ac:chgData name="Dr Lekgari A. Lekgari" userId="34bb6e14-b3cf-47d7-a2b6-7eb4f40339e0" providerId="ADAL" clId="{782BBE4A-5D72-4734-9662-27143A91BA2C}" dt="2026-04-15T20:11:48.791" v="100" actId="1036"/>
          <ac:spMkLst>
            <pc:docMk/>
            <pc:sldMk cId="4286349457" sldId="324"/>
            <ac:spMk id="4" creationId="{00000000-0000-0000-0000-000000000000}"/>
          </ac:spMkLst>
        </pc:spChg>
        <pc:spChg chg="mod">
          <ac:chgData name="Dr Lekgari A. Lekgari" userId="34bb6e14-b3cf-47d7-a2b6-7eb4f40339e0" providerId="ADAL" clId="{782BBE4A-5D72-4734-9662-27143A91BA2C}" dt="2026-04-15T20:32:19.967" v="1090" actId="207"/>
          <ac:spMkLst>
            <pc:docMk/>
            <pc:sldMk cId="4286349457" sldId="324"/>
            <ac:spMk id="5" creationId="{00000000-0000-0000-0000-000000000000}"/>
          </ac:spMkLst>
        </pc:spChg>
        <pc:spChg chg="del">
          <ac:chgData name="Dr Lekgari A. Lekgari" userId="34bb6e14-b3cf-47d7-a2b6-7eb4f40339e0" providerId="ADAL" clId="{782BBE4A-5D72-4734-9662-27143A91BA2C}" dt="2026-04-15T20:11:21.277" v="53" actId="478"/>
          <ac:spMkLst>
            <pc:docMk/>
            <pc:sldMk cId="4286349457" sldId="324"/>
            <ac:spMk id="6" creationId="{00000000-0000-0000-0000-000000000000}"/>
          </ac:spMkLst>
        </pc:spChg>
        <pc:spChg chg="del">
          <ac:chgData name="Dr Lekgari A. Lekgari" userId="34bb6e14-b3cf-47d7-a2b6-7eb4f40339e0" providerId="ADAL" clId="{782BBE4A-5D72-4734-9662-27143A91BA2C}" dt="2026-04-15T20:11:24.966" v="54" actId="478"/>
          <ac:spMkLst>
            <pc:docMk/>
            <pc:sldMk cId="4286349457" sldId="324"/>
            <ac:spMk id="7" creationId="{00000000-0000-0000-0000-000000000000}"/>
          </ac:spMkLst>
        </pc:spChg>
        <pc:spChg chg="del">
          <ac:chgData name="Dr Lekgari A. Lekgari" userId="34bb6e14-b3cf-47d7-a2b6-7eb4f40339e0" providerId="ADAL" clId="{782BBE4A-5D72-4734-9662-27143A91BA2C}" dt="2026-04-15T20:11:29.698" v="55" actId="478"/>
          <ac:spMkLst>
            <pc:docMk/>
            <pc:sldMk cId="4286349457" sldId="324"/>
            <ac:spMk id="8" creationId="{00000000-0000-0000-0000-000000000000}"/>
          </ac:spMkLst>
        </pc:spChg>
      </pc:sldChg>
      <pc:sldChg chg="addSp delSp modSp new del mod ord">
        <pc:chgData name="Dr Lekgari A. Lekgari" userId="34bb6e14-b3cf-47d7-a2b6-7eb4f40339e0" providerId="ADAL" clId="{782BBE4A-5D72-4734-9662-27143A91BA2C}" dt="2026-04-15T20:24:52.027" v="922" actId="47"/>
        <pc:sldMkLst>
          <pc:docMk/>
          <pc:sldMk cId="4078114909" sldId="325"/>
        </pc:sldMkLst>
        <pc:spChg chg="del">
          <ac:chgData name="Dr Lekgari A. Lekgari" userId="34bb6e14-b3cf-47d7-a2b6-7eb4f40339e0" providerId="ADAL" clId="{782BBE4A-5D72-4734-9662-27143A91BA2C}" dt="2026-04-15T20:15:58.850" v="208"/>
          <ac:spMkLst>
            <pc:docMk/>
            <pc:sldMk cId="4078114909" sldId="325"/>
            <ac:spMk id="3" creationId="{99B1C6CD-2F59-6724-20D9-EBB12406D53F}"/>
          </ac:spMkLst>
        </pc:spChg>
        <pc:spChg chg="add mod">
          <ac:chgData name="Dr Lekgari A. Lekgari" userId="34bb6e14-b3cf-47d7-a2b6-7eb4f40339e0" providerId="ADAL" clId="{782BBE4A-5D72-4734-9662-27143A91BA2C}" dt="2026-04-15T20:22:14.181" v="921" actId="6549"/>
          <ac:spMkLst>
            <pc:docMk/>
            <pc:sldMk cId="4078114909" sldId="325"/>
            <ac:spMk id="5" creationId="{6F8995CE-9DB5-902B-59D2-B7E4CA9774CF}"/>
          </ac:spMkLst>
        </pc:spChg>
      </pc:sldChg>
      <pc:sldChg chg="addSp modSp new mod">
        <pc:chgData name="Dr Lekgari A. Lekgari" userId="34bb6e14-b3cf-47d7-a2b6-7eb4f40339e0" providerId="ADAL" clId="{782BBE4A-5D72-4734-9662-27143A91BA2C}" dt="2026-04-15T20:32:50.485" v="1092" actId="2711"/>
        <pc:sldMkLst>
          <pc:docMk/>
          <pc:sldMk cId="3330866905" sldId="326"/>
        </pc:sldMkLst>
        <pc:spChg chg="mod">
          <ac:chgData name="Dr Lekgari A. Lekgari" userId="34bb6e14-b3cf-47d7-a2b6-7eb4f40339e0" providerId="ADAL" clId="{782BBE4A-5D72-4734-9662-27143A91BA2C}" dt="2026-04-15T20:32:50.485" v="1092" actId="2711"/>
          <ac:spMkLst>
            <pc:docMk/>
            <pc:sldMk cId="3330866905" sldId="326"/>
            <ac:spMk id="2" creationId="{A40D06F5-220F-D854-DFE3-8ED8A43F6B80}"/>
          </ac:spMkLst>
        </pc:spChg>
        <pc:spChg chg="mod">
          <ac:chgData name="Dr Lekgari A. Lekgari" userId="34bb6e14-b3cf-47d7-a2b6-7eb4f40339e0" providerId="ADAL" clId="{782BBE4A-5D72-4734-9662-27143A91BA2C}" dt="2026-04-15T20:32:50.485" v="1092" actId="2711"/>
          <ac:spMkLst>
            <pc:docMk/>
            <pc:sldMk cId="3330866905" sldId="326"/>
            <ac:spMk id="3" creationId="{F6817805-43D0-9362-21CD-808E6DE12E13}"/>
          </ac:spMkLst>
        </pc:spChg>
        <pc:spChg chg="add">
          <ac:chgData name="Dr Lekgari A. Lekgari" userId="34bb6e14-b3cf-47d7-a2b6-7eb4f40339e0" providerId="ADAL" clId="{782BBE4A-5D72-4734-9662-27143A91BA2C}" dt="2026-04-15T20:15:24.423" v="206"/>
          <ac:spMkLst>
            <pc:docMk/>
            <pc:sldMk cId="3330866905" sldId="326"/>
            <ac:spMk id="5" creationId="{CC4628B3-5BCD-3FC0-0B6E-0FC5849D40C9}"/>
          </ac:spMkLst>
        </pc:spChg>
        <pc:spChg chg="add">
          <ac:chgData name="Dr Lekgari A. Lekgari" userId="34bb6e14-b3cf-47d7-a2b6-7eb4f40339e0" providerId="ADAL" clId="{782BBE4A-5D72-4734-9662-27143A91BA2C}" dt="2026-04-15T20:15:31.144" v="207"/>
          <ac:spMkLst>
            <pc:docMk/>
            <pc:sldMk cId="3330866905" sldId="326"/>
            <ac:spMk id="6" creationId="{96171CFC-CCEB-5652-F61F-1E7E5A55A280}"/>
          </ac:spMkLst>
        </pc:spChg>
        <pc:spChg chg="add mod">
          <ac:chgData name="Dr Lekgari A. Lekgari" userId="34bb6e14-b3cf-47d7-a2b6-7eb4f40339e0" providerId="ADAL" clId="{782BBE4A-5D72-4734-9662-27143A91BA2C}" dt="2026-04-15T20:16:30.969" v="210" actId="20578"/>
          <ac:spMkLst>
            <pc:docMk/>
            <pc:sldMk cId="3330866905" sldId="326"/>
            <ac:spMk id="7" creationId="{7204A87D-62D2-4215-3FAC-0CCE732F690C}"/>
          </ac:spMkLst>
        </pc:spChg>
      </pc:sldChg>
      <pc:sldChg chg="modSp new mod">
        <pc:chgData name="Dr Lekgari A. Lekgari" userId="34bb6e14-b3cf-47d7-a2b6-7eb4f40339e0" providerId="ADAL" clId="{782BBE4A-5D72-4734-9662-27143A91BA2C}" dt="2026-04-15T20:33:57.478" v="1099" actId="27636"/>
        <pc:sldMkLst>
          <pc:docMk/>
          <pc:sldMk cId="1983893119" sldId="327"/>
        </pc:sldMkLst>
        <pc:spChg chg="mod">
          <ac:chgData name="Dr Lekgari A. Lekgari" userId="34bb6e14-b3cf-47d7-a2b6-7eb4f40339e0" providerId="ADAL" clId="{782BBE4A-5D72-4734-9662-27143A91BA2C}" dt="2026-04-15T20:33:49.575" v="1097" actId="2711"/>
          <ac:spMkLst>
            <pc:docMk/>
            <pc:sldMk cId="1983893119" sldId="327"/>
            <ac:spMk id="2" creationId="{7FAFEED1-2D59-8C44-353E-72139A393B3F}"/>
          </ac:spMkLst>
        </pc:spChg>
        <pc:spChg chg="mod">
          <ac:chgData name="Dr Lekgari A. Lekgari" userId="34bb6e14-b3cf-47d7-a2b6-7eb4f40339e0" providerId="ADAL" clId="{782BBE4A-5D72-4734-9662-27143A91BA2C}" dt="2026-04-15T20:33:57.478" v="1099" actId="27636"/>
          <ac:spMkLst>
            <pc:docMk/>
            <pc:sldMk cId="1983893119" sldId="327"/>
            <ac:spMk id="3" creationId="{2796A124-67AD-23C6-6302-C44E34889952}"/>
          </ac:spMkLst>
        </pc:spChg>
      </pc:sldChg>
      <pc:sldChg chg="addSp modSp new del mod">
        <pc:chgData name="Dr Lekgari A. Lekgari" userId="34bb6e14-b3cf-47d7-a2b6-7eb4f40339e0" providerId="ADAL" clId="{782BBE4A-5D72-4734-9662-27143A91BA2C}" dt="2026-04-16T11:44:31.318" v="1366" actId="47"/>
        <pc:sldMkLst>
          <pc:docMk/>
          <pc:sldMk cId="1295207310" sldId="328"/>
        </pc:sldMkLst>
        <pc:spChg chg="mod">
          <ac:chgData name="Dr Lekgari A. Lekgari" userId="34bb6e14-b3cf-47d7-a2b6-7eb4f40339e0" providerId="ADAL" clId="{782BBE4A-5D72-4734-9662-27143A91BA2C}" dt="2026-04-16T10:57:58.353" v="1167" actId="207"/>
          <ac:spMkLst>
            <pc:docMk/>
            <pc:sldMk cId="1295207310" sldId="328"/>
            <ac:spMk id="2" creationId="{3634A137-D504-35F6-3CB5-B65CA7A517E9}"/>
          </ac:spMkLst>
        </pc:spChg>
        <pc:spChg chg="mod">
          <ac:chgData name="Dr Lekgari A. Lekgari" userId="34bb6e14-b3cf-47d7-a2b6-7eb4f40339e0" providerId="ADAL" clId="{782BBE4A-5D72-4734-9662-27143A91BA2C}" dt="2026-04-16T11:44:20.285" v="1365" actId="6549"/>
          <ac:spMkLst>
            <pc:docMk/>
            <pc:sldMk cId="1295207310" sldId="328"/>
            <ac:spMk id="3" creationId="{A123B2C7-4038-ABA4-967D-320B7E687369}"/>
          </ac:spMkLst>
        </pc:spChg>
        <pc:spChg chg="add mod">
          <ac:chgData name="Dr Lekgari A. Lekgari" userId="34bb6e14-b3cf-47d7-a2b6-7eb4f40339e0" providerId="ADAL" clId="{782BBE4A-5D72-4734-9662-27143A91BA2C}" dt="2026-04-16T11:18:08.663" v="1360" actId="20578"/>
          <ac:spMkLst>
            <pc:docMk/>
            <pc:sldMk cId="1295207310" sldId="328"/>
            <ac:spMk id="6" creationId="{1EB597DE-55EB-6EE8-6B29-6409F874616F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0834426-E8AB-7270-CD63-3E30F362932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BW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5CBEEE8-ABBA-4C8B-EF15-BB2943D3E29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B60530-2684-5B48-AD10-421D4EB54B15}" type="datetimeFigureOut">
              <a:rPr lang="en-BW" smtClean="0"/>
              <a:t>15/04/2026</a:t>
            </a:fld>
            <a:endParaRPr lang="en-BW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EBF8C60-1EC7-8C9D-DF73-2DC47AEFC5D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BW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2A82ED-B058-1143-6DD1-AF969B9B868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20A577-66D2-5C4C-9619-32CC0B677006}" type="slidenum">
              <a:rPr lang="en-BW" smtClean="0"/>
              <a:t>‹#›</a:t>
            </a:fld>
            <a:endParaRPr lang="en-BW"/>
          </a:p>
        </p:txBody>
      </p:sp>
    </p:spTree>
    <p:extLst>
      <p:ext uri="{BB962C8B-B14F-4D97-AF65-F5344CB8AC3E}">
        <p14:creationId xmlns:p14="http://schemas.microsoft.com/office/powerpoint/2010/main" val="7716534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BW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F8D654-694C-3046-A35E-4EA9FF81045D}" type="datetimeFigureOut">
              <a:rPr lang="en-BW" smtClean="0"/>
              <a:t>15/04/2026</a:t>
            </a:fld>
            <a:endParaRPr lang="en-BW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BW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B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91DC0B-4645-6F4E-9C6F-97548692A711}" type="slidenum">
              <a:rPr lang="en-BW" smtClean="0"/>
              <a:t>‹#›</a:t>
            </a:fld>
            <a:endParaRPr lang="en-BW"/>
          </a:p>
        </p:txBody>
      </p:sp>
    </p:spTree>
    <p:extLst>
      <p:ext uri="{BB962C8B-B14F-4D97-AF65-F5344CB8AC3E}">
        <p14:creationId xmlns:p14="http://schemas.microsoft.com/office/powerpoint/2010/main" val="42372463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8C2581-BF67-0E7F-4353-924FCEACE9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64597" y="1990844"/>
            <a:ext cx="7199454" cy="2141318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 dirty="0"/>
              <a:t>Click to edit Master title style</a:t>
            </a:r>
            <a:endParaRPr lang="en-BW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0AC21D-B4D4-4ADF-E0C9-8CBD334BEE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0" y="4652089"/>
            <a:ext cx="5768051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BW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612618-1C91-5779-376B-A571A353463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fld id="{ED4469F5-F8D9-3245-8604-09735169DBE8}" type="datetime1">
              <a:rPr lang="en-US" smtClean="0"/>
              <a:t>4/15/2026</a:t>
            </a:fld>
            <a:endParaRPr lang="en-BW" dirty="0"/>
          </a:p>
        </p:txBody>
      </p:sp>
    </p:spTree>
    <p:extLst>
      <p:ext uri="{BB962C8B-B14F-4D97-AF65-F5344CB8AC3E}">
        <p14:creationId xmlns:p14="http://schemas.microsoft.com/office/powerpoint/2010/main" val="2178916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979C0D-D2D4-4894-CDFC-CA700F51D7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BW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934C648-F982-99A0-8180-87EC4DBEC7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990845"/>
            <a:ext cx="10515600" cy="4186117"/>
          </a:xfrm>
        </p:spPr>
        <p:txBody>
          <a:bodyPr vert="eaVert"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BW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35395A-1FFF-F9CB-CC34-D344D4B1D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EAF5E-D30C-8943-9B03-17B281BFB4B5}" type="datetime1">
              <a:rPr lang="en-US" smtClean="0"/>
              <a:t>4/15/2026</a:t>
            </a:fld>
            <a:endParaRPr lang="en-BW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2F32C4-CD53-DE67-213B-380F880C12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373A8-5DC4-7443-9BCE-48CDCAE00E69}" type="slidenum">
              <a:rPr lang="en-BW" smtClean="0"/>
              <a:t>‹#›</a:t>
            </a:fld>
            <a:endParaRPr lang="en-BW"/>
          </a:p>
        </p:txBody>
      </p:sp>
    </p:spTree>
    <p:extLst>
      <p:ext uri="{BB962C8B-B14F-4D97-AF65-F5344CB8AC3E}">
        <p14:creationId xmlns:p14="http://schemas.microsoft.com/office/powerpoint/2010/main" val="39541655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780A9A-392C-5548-F577-13C30706A5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1807" y="1284408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 dirty="0"/>
              <a:t>Click to edit Master title style</a:t>
            </a:r>
            <a:endParaRPr lang="en-BW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FA7472-6B10-7290-C2B6-F8309AC53B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1807" y="4143737"/>
            <a:ext cx="9144000" cy="14298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BW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0ADC38C6-4DFD-1A22-6984-9895936D44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fld id="{31A3F605-75F6-FD4E-90B2-17E69A174A96}" type="datetime1">
              <a:rPr lang="en-US" smtClean="0"/>
              <a:t>4/15/2026</a:t>
            </a:fld>
            <a:endParaRPr lang="en-BW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D3762493-AFA7-A801-3BA2-310C0E52B1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fld id="{A78373A8-5DC4-7443-9BCE-48CDCAE00E69}" type="slidenum">
              <a:rPr lang="en-BW" smtClean="0"/>
              <a:pPr/>
              <a:t>‹#›</a:t>
            </a:fld>
            <a:endParaRPr lang="en-BW" dirty="0"/>
          </a:p>
        </p:txBody>
      </p:sp>
    </p:spTree>
    <p:extLst>
      <p:ext uri="{BB962C8B-B14F-4D97-AF65-F5344CB8AC3E}">
        <p14:creationId xmlns:p14="http://schemas.microsoft.com/office/powerpoint/2010/main" val="38504744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B5353C-B16F-E08A-13FC-1C4B2D87C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914" y="557435"/>
            <a:ext cx="8653040" cy="1146678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  <a:endParaRPr lang="en-BW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B24BA5-E2C0-5B1A-86CA-EA9F6C5564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8914" y="1999245"/>
            <a:ext cx="10099876" cy="37533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BW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91011F2B-75BB-A38A-CA8D-F8987D0080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fld id="{CBD0AACC-BDC6-C441-B0F2-838250614668}" type="datetime1">
              <a:rPr lang="en-US" smtClean="0"/>
              <a:t>4/15/2026</a:t>
            </a:fld>
            <a:endParaRPr lang="en-BW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7D44390-DB3F-B851-0E26-F18A74DB9B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fld id="{A78373A8-5DC4-7443-9BCE-48CDCAE00E69}" type="slidenum">
              <a:rPr lang="en-BW" smtClean="0"/>
              <a:pPr/>
              <a:t>‹#›</a:t>
            </a:fld>
            <a:endParaRPr lang="en-BW" dirty="0"/>
          </a:p>
        </p:txBody>
      </p:sp>
    </p:spTree>
    <p:extLst>
      <p:ext uri="{BB962C8B-B14F-4D97-AF65-F5344CB8AC3E}">
        <p14:creationId xmlns:p14="http://schemas.microsoft.com/office/powerpoint/2010/main" val="7130431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65CBF7-C9D6-7929-2A0A-38A0286C27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990846"/>
            <a:ext cx="10515600" cy="2571629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BW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965D9C-D4DA-8D14-C074-AF88C7D961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69329B98-237C-7AC5-434C-16F459B36C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fld id="{15FA7911-3A7A-964E-A7B1-539393A5E779}" type="datetime1">
              <a:rPr lang="en-US" smtClean="0"/>
              <a:t>4/15/2026</a:t>
            </a:fld>
            <a:endParaRPr lang="en-BW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9EFD893-A656-E039-6BDB-B661DC7BA1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fld id="{A78373A8-5DC4-7443-9BCE-48CDCAE00E69}" type="slidenum">
              <a:rPr lang="en-BW" smtClean="0"/>
              <a:pPr/>
              <a:t>‹#›</a:t>
            </a:fld>
            <a:endParaRPr lang="en-BW" dirty="0"/>
          </a:p>
        </p:txBody>
      </p:sp>
    </p:spTree>
    <p:extLst>
      <p:ext uri="{BB962C8B-B14F-4D97-AF65-F5344CB8AC3E}">
        <p14:creationId xmlns:p14="http://schemas.microsoft.com/office/powerpoint/2010/main" val="30180341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0B7827-070E-606B-8F13-8574F1BDBA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BW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0F6CCC-8E6E-D744-69EA-7E62BD2941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W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5C3C09-EC89-2508-A3E9-C2A8A03A67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W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5BEFD5CC-1BFA-5573-A443-8042A816A7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fld id="{0CB3F18B-D0E4-2C40-AB8F-28BC66203A72}" type="datetime1">
              <a:rPr lang="en-US" smtClean="0"/>
              <a:t>4/15/2026</a:t>
            </a:fld>
            <a:endParaRPr lang="en-BW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45B5D7D-22EF-7102-810C-9F4D2F2C56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fld id="{A78373A8-5DC4-7443-9BCE-48CDCAE00E69}" type="slidenum">
              <a:rPr lang="en-BW" smtClean="0"/>
              <a:pPr/>
              <a:t>‹#›</a:t>
            </a:fld>
            <a:endParaRPr lang="en-BW" dirty="0"/>
          </a:p>
        </p:txBody>
      </p:sp>
    </p:spTree>
    <p:extLst>
      <p:ext uri="{BB962C8B-B14F-4D97-AF65-F5344CB8AC3E}">
        <p14:creationId xmlns:p14="http://schemas.microsoft.com/office/powerpoint/2010/main" val="14615910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82A8E6-2732-82AA-626A-FBCB0BFAEB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BW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0D45BA-B75C-BDFA-46EE-D7BB50AC38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75BB78-3294-CDD5-4BCD-2E4CB9D266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W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895D7D1-B5F2-604F-F34F-7C63668081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D3CB1BD-D613-E57D-37EB-1AB0CCA883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W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2B9D5094-DB64-54C7-27C2-10D889B61D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fld id="{47F47682-8645-E046-A109-3F137EF82173}" type="datetime1">
              <a:rPr lang="en-US" smtClean="0"/>
              <a:t>4/15/2026</a:t>
            </a:fld>
            <a:endParaRPr lang="en-BW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C076698D-B5F6-4E8E-82C7-31589A48EAF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fld id="{A78373A8-5DC4-7443-9BCE-48CDCAE00E69}" type="slidenum">
              <a:rPr lang="en-BW" smtClean="0"/>
              <a:pPr/>
              <a:t>‹#›</a:t>
            </a:fld>
            <a:endParaRPr lang="en-BW" dirty="0"/>
          </a:p>
        </p:txBody>
      </p:sp>
    </p:spTree>
    <p:extLst>
      <p:ext uri="{BB962C8B-B14F-4D97-AF65-F5344CB8AC3E}">
        <p14:creationId xmlns:p14="http://schemas.microsoft.com/office/powerpoint/2010/main" val="36352987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18C7CE-FFFC-A69E-0B72-ACB78F3471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BW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0B42DF47-F640-D75E-BACC-91FFA9DA0B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fld id="{0223A3D3-B039-F141-AAD2-DC7DB3F68935}" type="datetime1">
              <a:rPr lang="en-US" smtClean="0"/>
              <a:t>4/15/2026</a:t>
            </a:fld>
            <a:endParaRPr lang="en-BW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B3B0D3B-4384-03B0-4537-94D60BEC5E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fld id="{A78373A8-5DC4-7443-9BCE-48CDCAE00E69}" type="slidenum">
              <a:rPr lang="en-BW" smtClean="0"/>
              <a:pPr/>
              <a:t>‹#›</a:t>
            </a:fld>
            <a:endParaRPr lang="en-BW" dirty="0"/>
          </a:p>
        </p:txBody>
      </p:sp>
    </p:spTree>
    <p:extLst>
      <p:ext uri="{BB962C8B-B14F-4D97-AF65-F5344CB8AC3E}">
        <p14:creationId xmlns:p14="http://schemas.microsoft.com/office/powerpoint/2010/main" val="26006760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BAA5E01-492E-B592-125C-FB263A9A65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fld id="{90CF5F81-BFAE-2E45-B95F-37E1038D0AA7}" type="datetime1">
              <a:rPr lang="en-US" smtClean="0"/>
              <a:t>4/15/2026</a:t>
            </a:fld>
            <a:endParaRPr lang="en-BW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3D18DD-2733-9642-3AA1-6DF2BF0B4B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fld id="{A78373A8-5DC4-7443-9BCE-48CDCAE00E69}" type="slidenum">
              <a:rPr lang="en-BW" smtClean="0"/>
              <a:pPr/>
              <a:t>‹#›</a:t>
            </a:fld>
            <a:endParaRPr lang="en-BW" dirty="0"/>
          </a:p>
        </p:txBody>
      </p:sp>
    </p:spTree>
    <p:extLst>
      <p:ext uri="{BB962C8B-B14F-4D97-AF65-F5344CB8AC3E}">
        <p14:creationId xmlns:p14="http://schemas.microsoft.com/office/powerpoint/2010/main" val="458296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2687BE-B192-F77E-F558-00A308F311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BW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39EB65-4CFE-F07D-B488-626B0708A4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W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21A4D0-9205-1E66-5813-D4BA32ABF3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0564D22C-38C6-C56E-D867-45C3A10EF5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fld id="{BA88B17D-E7E3-244E-BCC5-D2646B6A139E}" type="datetime1">
              <a:rPr lang="en-US" smtClean="0"/>
              <a:t>4/15/2026</a:t>
            </a:fld>
            <a:endParaRPr lang="en-BW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E4B8FD6-9438-CEB6-4DD7-2E7E80DE18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fld id="{A78373A8-5DC4-7443-9BCE-48CDCAE00E69}" type="slidenum">
              <a:rPr lang="en-BW" smtClean="0"/>
              <a:pPr/>
              <a:t>‹#›</a:t>
            </a:fld>
            <a:endParaRPr lang="en-BW" dirty="0"/>
          </a:p>
        </p:txBody>
      </p:sp>
    </p:spTree>
    <p:extLst>
      <p:ext uri="{BB962C8B-B14F-4D97-AF65-F5344CB8AC3E}">
        <p14:creationId xmlns:p14="http://schemas.microsoft.com/office/powerpoint/2010/main" val="39204485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DD5BF2-6A1D-248A-E888-49102DD5B6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BW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22CDF22-9E87-C888-6A61-0B33017662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BW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5DE85D-CDC1-979D-E291-5CC1F5C315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992F77BC-E973-F145-DFDC-FF52D39EDAA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fld id="{45C0FAD8-7629-2F47-8CBB-E921143099B6}" type="datetime1">
              <a:rPr lang="en-US" smtClean="0"/>
              <a:t>4/15/2026</a:t>
            </a:fld>
            <a:endParaRPr lang="en-BW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B2C4F81-E77C-3D18-EA0D-F2F12EB52B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fld id="{A78373A8-5DC4-7443-9BCE-48CDCAE00E69}" type="slidenum">
              <a:rPr lang="en-BW" smtClean="0"/>
              <a:pPr/>
              <a:t>‹#›</a:t>
            </a:fld>
            <a:endParaRPr lang="en-BW" dirty="0"/>
          </a:p>
        </p:txBody>
      </p:sp>
    </p:spTree>
    <p:extLst>
      <p:ext uri="{BB962C8B-B14F-4D97-AF65-F5344CB8AC3E}">
        <p14:creationId xmlns:p14="http://schemas.microsoft.com/office/powerpoint/2010/main" val="1576681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1E6102-713F-634E-6B1E-8C33CEB20E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BW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FE8DD6-F7EF-5B11-D2F5-872CCBFC9F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BW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CFAF45-AB12-8088-09C5-01114E09A5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CBF4E-DE66-5E42-9939-B9B47F247CEB}" type="datetime1">
              <a:rPr lang="en-US" smtClean="0"/>
              <a:t>4/15/2026</a:t>
            </a:fld>
            <a:endParaRPr lang="en-BW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504F44-CE23-7B9F-A354-8FA7E1C2F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373A8-5DC4-7443-9BCE-48CDCAE00E69}" type="slidenum">
              <a:rPr lang="en-BW" smtClean="0"/>
              <a:t>‹#›</a:t>
            </a:fld>
            <a:endParaRPr lang="en-BW"/>
          </a:p>
        </p:txBody>
      </p:sp>
    </p:spTree>
    <p:extLst>
      <p:ext uri="{BB962C8B-B14F-4D97-AF65-F5344CB8AC3E}">
        <p14:creationId xmlns:p14="http://schemas.microsoft.com/office/powerpoint/2010/main" val="3685721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92733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C8EC2-2669-2B20-12C1-B2EBEED0F9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BW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6CEEB5-EF1F-49E2-CDCF-FADCA30DF2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BW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D61B30-1805-F4B8-7927-70610B7993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4F526-F851-2A44-8381-5CC3EF927A60}" type="datetime1">
              <a:rPr lang="en-US" smtClean="0"/>
              <a:t>4/15/2026</a:t>
            </a:fld>
            <a:endParaRPr lang="en-BW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D3F5D4-171B-2024-EB6B-D695131BF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373A8-5DC4-7443-9BCE-48CDCAE00E69}" type="slidenum">
              <a:rPr lang="en-BW" smtClean="0"/>
              <a:t>‹#›</a:t>
            </a:fld>
            <a:endParaRPr lang="en-BW"/>
          </a:p>
        </p:txBody>
      </p:sp>
    </p:spTree>
    <p:extLst>
      <p:ext uri="{BB962C8B-B14F-4D97-AF65-F5344CB8AC3E}">
        <p14:creationId xmlns:p14="http://schemas.microsoft.com/office/powerpoint/2010/main" val="4082778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12BE82-EFA3-99C3-6E5A-F4B4976DE6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BW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353474-7977-A273-3648-55368AC5BC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2C91BF-5DEB-8F31-7CED-956834F8E0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85693-EEAC-4B42-8823-37B8D118BF7A}" type="datetime1">
              <a:rPr lang="en-US" smtClean="0"/>
              <a:t>4/15/2026</a:t>
            </a:fld>
            <a:endParaRPr lang="en-BW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75A472-BF08-4FAB-A7C5-0B8A456AF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373A8-5DC4-7443-9BCE-48CDCAE00E69}" type="slidenum">
              <a:rPr lang="en-BW" smtClean="0"/>
              <a:t>‹#›</a:t>
            </a:fld>
            <a:endParaRPr lang="en-BW"/>
          </a:p>
        </p:txBody>
      </p:sp>
    </p:spTree>
    <p:extLst>
      <p:ext uri="{BB962C8B-B14F-4D97-AF65-F5344CB8AC3E}">
        <p14:creationId xmlns:p14="http://schemas.microsoft.com/office/powerpoint/2010/main" val="11916782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9F8D9C-76CC-919B-DA35-9E6AB8688E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BW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FEE705-C391-35BE-00CA-15D742DB15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W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D4A5CE-5A25-D104-7CC1-61648EED75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W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3B6314-67AF-110C-A4F8-26C3C35BD1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8AF3F-D0DD-3B4F-9A9B-1714A2AAC107}" type="datetime1">
              <a:rPr lang="en-US" smtClean="0"/>
              <a:t>4/15/2026</a:t>
            </a:fld>
            <a:endParaRPr lang="en-BW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136BB4-9704-E9A0-30DA-499F7F15B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373A8-5DC4-7443-9BCE-48CDCAE00E69}" type="slidenum">
              <a:rPr lang="en-BW" smtClean="0"/>
              <a:t>‹#›</a:t>
            </a:fld>
            <a:endParaRPr lang="en-BW"/>
          </a:p>
        </p:txBody>
      </p:sp>
    </p:spTree>
    <p:extLst>
      <p:ext uri="{BB962C8B-B14F-4D97-AF65-F5344CB8AC3E}">
        <p14:creationId xmlns:p14="http://schemas.microsoft.com/office/powerpoint/2010/main" val="22915916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55EAEE-D8A0-E597-1C09-6974C99601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BW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C19465-136B-2EC5-9713-8D5A6DC52D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47A94D-8ECF-701C-206F-1AE128BE2F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W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6AAD4C0-A70B-465E-A7C3-182FAF1BE9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E2A9EAC-A995-FDD3-C4B5-40DA22F822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W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44F145D-275C-53FC-4DB2-A3AAE58485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21C7C-CB04-2C48-A9BD-CBDBD8084782}" type="datetime1">
              <a:rPr lang="en-US" smtClean="0"/>
              <a:t>4/15/2026</a:t>
            </a:fld>
            <a:endParaRPr lang="en-BW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D768F38-B02E-9F61-2474-DE2D851CE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373A8-5DC4-7443-9BCE-48CDCAE00E69}" type="slidenum">
              <a:rPr lang="en-BW" smtClean="0"/>
              <a:t>‹#›</a:t>
            </a:fld>
            <a:endParaRPr lang="en-BW"/>
          </a:p>
        </p:txBody>
      </p:sp>
    </p:spTree>
    <p:extLst>
      <p:ext uri="{BB962C8B-B14F-4D97-AF65-F5344CB8AC3E}">
        <p14:creationId xmlns:p14="http://schemas.microsoft.com/office/powerpoint/2010/main" val="4151160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834DB4-B70D-CB92-9397-C03D291BD9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339" y="1279525"/>
            <a:ext cx="867619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BW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5D35C2-409B-D031-AF88-A9806A21A2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7B2D1-D38D-A84D-B6E7-4F322D2FB4F4}" type="datetime1">
              <a:rPr lang="en-US" smtClean="0"/>
              <a:t>4/15/2026</a:t>
            </a:fld>
            <a:endParaRPr lang="en-BW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3025BF-E628-41A9-CF2C-F7B3DC6DF9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373A8-5DC4-7443-9BCE-48CDCAE00E69}" type="slidenum">
              <a:rPr lang="en-BW" smtClean="0"/>
              <a:t>‹#›</a:t>
            </a:fld>
            <a:endParaRPr lang="en-BW"/>
          </a:p>
        </p:txBody>
      </p:sp>
    </p:spTree>
    <p:extLst>
      <p:ext uri="{BB962C8B-B14F-4D97-AF65-F5344CB8AC3E}">
        <p14:creationId xmlns:p14="http://schemas.microsoft.com/office/powerpoint/2010/main" val="7610150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43916E-2227-B246-B0D5-64ADB9E800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666" y="544010"/>
            <a:ext cx="4328931" cy="151339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BW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961A15-F700-57D9-84D8-10F57135A0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0653" y="1984376"/>
            <a:ext cx="6485681" cy="361777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W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0BC62A-3FD7-6FC4-63E5-C4D80C4F55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35666" y="2057400"/>
            <a:ext cx="4328931" cy="354474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141002-E87D-A17B-2F2D-ACC43A5D49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615B7-6870-4C44-88EF-DE49FBF38120}" type="datetime1">
              <a:rPr lang="en-US" smtClean="0"/>
              <a:t>4/15/2026</a:t>
            </a:fld>
            <a:endParaRPr lang="en-BW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ECD947-B898-A4CB-524A-BEC421CD1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373A8-5DC4-7443-9BCE-48CDCAE00E69}" type="slidenum">
              <a:rPr lang="en-BW" smtClean="0"/>
              <a:t>‹#›</a:t>
            </a:fld>
            <a:endParaRPr lang="en-BW"/>
          </a:p>
        </p:txBody>
      </p:sp>
    </p:spTree>
    <p:extLst>
      <p:ext uri="{BB962C8B-B14F-4D97-AF65-F5344CB8AC3E}">
        <p14:creationId xmlns:p14="http://schemas.microsoft.com/office/powerpoint/2010/main" val="23218646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DCD3D6-7F99-B104-E567-BAE1B2B89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667" y="457200"/>
            <a:ext cx="4305782" cy="151049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BW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3C56A84-3C1C-6C7C-48DD-75BB70486D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70652" y="1967696"/>
            <a:ext cx="5984735" cy="389335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BW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E46709-AFB9-E367-5335-A34F7F9D20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35667" y="1975634"/>
            <a:ext cx="4305782" cy="389335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E857B8-8000-0F0F-3306-57DB65687A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84C88-3F03-DA4C-BB3F-75F8246464BB}" type="datetime1">
              <a:rPr lang="en-US" smtClean="0"/>
              <a:t>4/15/2026</a:t>
            </a:fld>
            <a:endParaRPr lang="en-BW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7D95C4-8274-9D9B-99A9-C39C9CDF9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373A8-5DC4-7443-9BCE-48CDCAE00E69}" type="slidenum">
              <a:rPr lang="en-BW" smtClean="0"/>
              <a:t>‹#›</a:t>
            </a:fld>
            <a:endParaRPr lang="en-BW"/>
          </a:p>
        </p:txBody>
      </p:sp>
    </p:spTree>
    <p:extLst>
      <p:ext uri="{BB962C8B-B14F-4D97-AF65-F5344CB8AC3E}">
        <p14:creationId xmlns:p14="http://schemas.microsoft.com/office/powerpoint/2010/main" val="20744844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image" Target="../media/image2.emf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image" Target="../media/image2.emf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15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7E46947-A5FB-5729-32C3-3986D294EA6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9251" y="3611"/>
            <a:ext cx="4552749" cy="685988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2FA3893-966A-984A-E7D7-407ADA5618D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717086" y="368540"/>
            <a:ext cx="2064235" cy="1104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029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B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074D855-C4E2-256F-3088-63B3CB03F4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86443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BW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12A48F-05B5-9006-83E1-DC29A7C791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W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6F994E-0146-19F0-01F8-A68DC29A7F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D925B0-0C34-8D45-BA5D-D1A98F115CB7}" type="datetime1">
              <a:rPr lang="en-US" smtClean="0"/>
              <a:t>4/15/2026</a:t>
            </a:fld>
            <a:endParaRPr lang="en-BW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D92D9F-24C1-B867-6E0E-C7753A9EC9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8373A8-5DC4-7443-9BCE-48CDCAE00E69}" type="slidenum">
              <a:rPr lang="en-BW" smtClean="0"/>
              <a:t>‹#›</a:t>
            </a:fld>
            <a:endParaRPr lang="en-BW"/>
          </a:p>
        </p:txBody>
      </p:sp>
      <p:pic>
        <p:nvPicPr>
          <p:cNvPr id="7" name="Picture 6" descr="A colorful logo with black background&#10;&#10;Description automatically generated">
            <a:extLst>
              <a:ext uri="{FF2B5EF4-FFF2-40B4-BE49-F238E27FC236}">
                <a16:creationId xmlns:a16="http://schemas.microsoft.com/office/drawing/2014/main" id="{CE31D465-FEE4-10D1-42CD-84B11A5069E8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5903975" y="6352143"/>
            <a:ext cx="384050" cy="41805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DEFB0C6-F829-B433-1706-AE92DC7ACD59}"/>
              </a:ext>
            </a:extLst>
          </p:cNvPr>
          <p:cNvSpPr txBox="1"/>
          <p:nvPr userDrawn="1"/>
        </p:nvSpPr>
        <p:spPr>
          <a:xfrm>
            <a:off x="3299690" y="6352143"/>
            <a:ext cx="2449404" cy="36933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BW" dirty="0"/>
              <a:t>Empowering Agriculture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0858EAE-A53F-5FFB-0795-4067FD655C93}"/>
              </a:ext>
            </a:extLst>
          </p:cNvPr>
          <p:cNvSpPr txBox="1"/>
          <p:nvPr userDrawn="1"/>
        </p:nvSpPr>
        <p:spPr>
          <a:xfrm>
            <a:off x="6424855" y="6352143"/>
            <a:ext cx="2302454" cy="36933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BW" dirty="0"/>
              <a:t>Transforming Futures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D8CF891-DD8C-88A2-DBD4-C2EC2BD32BA8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9717086" y="368540"/>
            <a:ext cx="2064235" cy="1104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493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8" r:id="rId7"/>
    <p:sldLayoutId id="2147483669" r:id="rId8"/>
    <p:sldLayoutId id="2147483670" r:id="rId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B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olorful logo with black background&#10;&#10;Description automatically generated">
            <a:extLst>
              <a:ext uri="{FF2B5EF4-FFF2-40B4-BE49-F238E27FC236}">
                <a16:creationId xmlns:a16="http://schemas.microsoft.com/office/drawing/2014/main" id="{ED9C349C-3233-425C-B026-CF4122CDF50E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5903975" y="6352143"/>
            <a:ext cx="384050" cy="41805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95536C7-489E-F267-911E-F95DE189BE1F}"/>
              </a:ext>
            </a:extLst>
          </p:cNvPr>
          <p:cNvSpPr txBox="1"/>
          <p:nvPr userDrawn="1"/>
        </p:nvSpPr>
        <p:spPr>
          <a:xfrm>
            <a:off x="3299690" y="6352143"/>
            <a:ext cx="2449404" cy="36933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BW" dirty="0"/>
              <a:t>Empowering Agriculture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8AA913D-806D-DDAE-B1A3-BA5598E7FC9D}"/>
              </a:ext>
            </a:extLst>
          </p:cNvPr>
          <p:cNvSpPr txBox="1"/>
          <p:nvPr userDrawn="1"/>
        </p:nvSpPr>
        <p:spPr>
          <a:xfrm>
            <a:off x="6424855" y="6352143"/>
            <a:ext cx="2302454" cy="36933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BW" dirty="0"/>
              <a:t>Transforming Futures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E4AA80A0-7486-2893-F66B-496FF66522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fld id="{EDDD7CDE-67F9-7540-9C2B-8BCC7F31E72A}" type="datetime1">
              <a:rPr lang="en-US" smtClean="0"/>
              <a:t>4/15/2026</a:t>
            </a:fld>
            <a:endParaRPr lang="en-BW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A5CB2745-3B66-E6E2-EE63-ECE353B6DF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fld id="{A78373A8-5DC4-7443-9BCE-48CDCAE00E69}" type="slidenum">
              <a:rPr lang="en-BW" smtClean="0"/>
              <a:pPr/>
              <a:t>‹#›</a:t>
            </a:fld>
            <a:endParaRPr lang="en-BW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10F240A-191E-2F22-873C-744DE7B7A258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9717086" y="368540"/>
            <a:ext cx="2064235" cy="1104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246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B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89389E40-9392-5393-6AE4-299EE0FA6A9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" y="0"/>
            <a:ext cx="12191998" cy="685799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9760C06-7073-F017-7C2F-F57D80124FD7}"/>
              </a:ext>
            </a:extLst>
          </p:cNvPr>
          <p:cNvSpPr txBox="1"/>
          <p:nvPr userDrawn="1"/>
        </p:nvSpPr>
        <p:spPr>
          <a:xfrm>
            <a:off x="3299690" y="6352143"/>
            <a:ext cx="2449404" cy="36933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BW" dirty="0">
                <a:solidFill>
                  <a:schemeClr val="tx1"/>
                </a:solidFill>
              </a:rPr>
              <a:t>Empowering Agriculture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B5EF10A-5A6E-A8B4-EB4B-325E6A911F7F}"/>
              </a:ext>
            </a:extLst>
          </p:cNvPr>
          <p:cNvSpPr txBox="1"/>
          <p:nvPr userDrawn="1"/>
        </p:nvSpPr>
        <p:spPr>
          <a:xfrm>
            <a:off x="6424855" y="6352143"/>
            <a:ext cx="2302454" cy="36933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BW" dirty="0">
                <a:solidFill>
                  <a:schemeClr val="tx1"/>
                </a:solidFill>
              </a:rPr>
              <a:t>Transforming Futures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F295E52-2628-284E-8FBC-1F7BAE0420B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717086" y="368540"/>
            <a:ext cx="2064235" cy="1104126"/>
          </a:xfrm>
          <a:prstGeom prst="rect">
            <a:avLst/>
          </a:prstGeom>
        </p:spPr>
      </p:pic>
      <p:pic>
        <p:nvPicPr>
          <p:cNvPr id="10" name="Picture 9" descr="A colorful logo with black background&#10;&#10;Description automatically generated">
            <a:extLst>
              <a:ext uri="{FF2B5EF4-FFF2-40B4-BE49-F238E27FC236}">
                <a16:creationId xmlns:a16="http://schemas.microsoft.com/office/drawing/2014/main" id="{9DF6987E-EE09-229E-5837-E03DE9E6273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903975" y="6352143"/>
            <a:ext cx="384050" cy="418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233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B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bch.cbd.int/protocol/cpb_faq.shtml" TargetMode="Externa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95F8E0-4D91-96E2-6609-F15A4E15A1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48943" y="1724392"/>
            <a:ext cx="6527241" cy="1499454"/>
          </a:xfrm>
        </p:spPr>
        <p:txBody>
          <a:bodyPr/>
          <a:lstStyle/>
          <a:p>
            <a:pPr algn="r"/>
            <a:br>
              <a:rPr lang="en-GB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Seed Production, Certification and Types of cultivars</a:t>
            </a:r>
            <a:endParaRPr lang="en-BW" sz="3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38DEF5-CEB0-A298-8700-B36076E0CC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33998" y="4088840"/>
            <a:ext cx="6342186" cy="1013512"/>
          </a:xfrm>
        </p:spPr>
        <p:txBody>
          <a:bodyPr/>
          <a:lstStyle/>
          <a:p>
            <a:pPr algn="r"/>
            <a:r>
              <a:rPr lang="en-ZA" sz="2400" b="1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Lekgari A. Lekgari, PhD</a:t>
            </a:r>
            <a:br>
              <a:rPr lang="en-ZA" sz="2400" b="1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ZA" sz="2400" b="1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Chief Research Scientist</a:t>
            </a:r>
            <a:endParaRPr lang="en-B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3DA7444-60C1-DC6E-639A-F2DE38163055}"/>
              </a:ext>
            </a:extLst>
          </p:cNvPr>
          <p:cNvSpPr txBox="1"/>
          <p:nvPr/>
        </p:nvSpPr>
        <p:spPr>
          <a:xfrm>
            <a:off x="2007704" y="220648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BW" dirty="0"/>
          </a:p>
        </p:txBody>
      </p:sp>
    </p:spTree>
    <p:extLst>
      <p:ext uri="{BB962C8B-B14F-4D97-AF65-F5344CB8AC3E}">
        <p14:creationId xmlns:p14="http://schemas.microsoft.com/office/powerpoint/2010/main" val="20929303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47C9F1-28A1-9AF3-72B6-D1B4B582B6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093" y="443932"/>
            <a:ext cx="8596312" cy="3881437"/>
          </a:xfrm>
        </p:spPr>
        <p:txBody>
          <a:bodyPr/>
          <a:lstStyle/>
          <a:p>
            <a:pPr eaLnBrk="1" hangingPunct="1"/>
            <a:r>
              <a:rPr lang="en-US" altLang="en-BW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Formal and informal systems</a:t>
            </a:r>
          </a:p>
          <a:p>
            <a:pPr lvl="1"/>
            <a:r>
              <a:rPr lang="en-US" altLang="en-BW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Formal – commercially organized, regulated and legally monitored (guided by existing laws, procedures and standards)</a:t>
            </a:r>
          </a:p>
          <a:p>
            <a:pPr lvl="1"/>
            <a:r>
              <a:rPr lang="en-US" altLang="en-BW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informal – small scale, farm level and rarely regulated</a:t>
            </a:r>
          </a:p>
          <a:p>
            <a:endParaRPr lang="en-B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91201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>
            <a:extLst>
              <a:ext uri="{FF2B5EF4-FFF2-40B4-BE49-F238E27FC236}">
                <a16:creationId xmlns:a16="http://schemas.microsoft.com/office/drawing/2014/main" id="{6D904D70-01F4-E75D-7A2C-84A9A221EB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696" y="623092"/>
            <a:ext cx="6515100" cy="1004887"/>
          </a:xfrm>
        </p:spPr>
        <p:txBody>
          <a:bodyPr/>
          <a:lstStyle/>
          <a:p>
            <a:pPr eaLnBrk="1" hangingPunct="1"/>
            <a:r>
              <a:rPr lang="en-US" altLang="en-BW" b="1" dirty="0">
                <a:solidFill>
                  <a:schemeClr val="accent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Good Seed System</a:t>
            </a:r>
            <a:endParaRPr lang="en-ZA" altLang="en-BW" b="1" dirty="0">
              <a:solidFill>
                <a:schemeClr val="accent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579" name="Content Placeholder 2">
            <a:extLst>
              <a:ext uri="{FF2B5EF4-FFF2-40B4-BE49-F238E27FC236}">
                <a16:creationId xmlns:a16="http://schemas.microsoft.com/office/drawing/2014/main" id="{D012F08D-9B49-8BD6-EB3C-FA13F45CE5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429" y="1956119"/>
            <a:ext cx="10325819" cy="4461669"/>
          </a:xfrm>
        </p:spPr>
        <p:txBody>
          <a:bodyPr/>
          <a:lstStyle/>
          <a:p>
            <a:pPr eaLnBrk="1" hangingPunct="1"/>
            <a:r>
              <a:rPr lang="en-US" altLang="en-BW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Conservation of genetic resources</a:t>
            </a:r>
          </a:p>
          <a:p>
            <a:pPr eaLnBrk="1" hangingPunct="1"/>
            <a:r>
              <a:rPr lang="en-US" altLang="en-BW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Plant breeders develop varieties adapted to local conditions</a:t>
            </a:r>
          </a:p>
          <a:p>
            <a:pPr eaLnBrk="1" hangingPunct="1"/>
            <a:r>
              <a:rPr lang="en-US" altLang="en-BW" sz="28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Administrators and Policy Makers - official approval and certification of these varieties</a:t>
            </a:r>
          </a:p>
          <a:p>
            <a:pPr eaLnBrk="1" hangingPunct="1"/>
            <a:r>
              <a:rPr lang="en-US" altLang="en-BW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extension personnel educate farmers to guide their choice of appropriate seed for their </a:t>
            </a:r>
            <a:r>
              <a:rPr lang="en-US" altLang="en-BW" sz="28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production system or environment</a:t>
            </a:r>
          </a:p>
          <a:p>
            <a:pPr eaLnBrk="1" hangingPunct="1"/>
            <a:r>
              <a:rPr lang="en-US" altLang="en-BW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public and private institutions and farmers multiply seed</a:t>
            </a:r>
          </a:p>
          <a:p>
            <a:pPr eaLnBrk="1" hangingPunct="1"/>
            <a:r>
              <a:rPr lang="en-US" altLang="en-BW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marketing networks  distribute seed.</a:t>
            </a:r>
          </a:p>
          <a:p>
            <a:pPr eaLnBrk="1" hangingPunct="1"/>
            <a:endParaRPr lang="en-US" altLang="en-BW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/>
            <a:endParaRPr lang="en-ZA" altLang="en-BW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9125" y="1754267"/>
            <a:ext cx="9451675" cy="310119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benefit from the value of seed, proper practices are needed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source of seed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age of seed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seed storage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choice of the field (uniform field)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growing conditions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guarding against field contaminants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59125" y="5077170"/>
            <a:ext cx="92230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Two essential elements of crop variety seed production are: 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identity and 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reproducibility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F8EB3F0-E851-EA33-C54A-F21445B89F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124" y="214312"/>
            <a:ext cx="8814643" cy="1318249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BW" sz="4000" b="1" dirty="0">
                <a:solidFill>
                  <a:schemeClr val="accent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Seed Production (Formal system) </a:t>
            </a:r>
            <a:endParaRPr lang="en-ZA" altLang="en-BW" sz="4000" b="1" dirty="0">
              <a:solidFill>
                <a:schemeClr val="accent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3629" y="1820176"/>
            <a:ext cx="9834113" cy="146029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These characters result from several years of selection procedures during breeding</a:t>
            </a:r>
          </a:p>
          <a:p>
            <a:pPr>
              <a:buNone/>
            </a:pP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Therefore purity of the variety is essential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3629" y="179462"/>
            <a:ext cx="9118467" cy="792162"/>
          </a:xfrm>
        </p:spPr>
        <p:txBody>
          <a:bodyPr>
            <a:noAutofit/>
          </a:bodyPr>
          <a:lstStyle/>
          <a:p>
            <a:pPr algn="l"/>
            <a:r>
              <a:rPr lang="en-US" sz="2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Identity: </a:t>
            </a:r>
            <a:r>
              <a:rPr lang="en-US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necessary so that the cultivar/variety may be </a:t>
            </a:r>
            <a:r>
              <a:rPr lang="en-US" sz="2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recognised</a:t>
            </a:r>
            <a:endParaRPr lang="en-US" sz="24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93629" y="990635"/>
            <a:ext cx="9834113" cy="7921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Reproducibility: 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necessary so that the characters of the cultivar/variety may be shown in the progeny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082708" y="3203279"/>
            <a:ext cx="5612054" cy="2133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How long the new cultivar remains pure depends on:</a:t>
            </a:r>
          </a:p>
          <a:p>
            <a:pPr lvl="1">
              <a:spcBef>
                <a:spcPct val="0"/>
              </a:spcBef>
              <a:buFont typeface="Wingdings" pitchFamily="2" charset="2"/>
              <a:buChar char="Ø"/>
            </a:pP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amount of seed mixtures from others</a:t>
            </a:r>
          </a:p>
          <a:p>
            <a:pPr lvl="1">
              <a:spcBef>
                <a:spcPct val="0"/>
              </a:spcBef>
              <a:buFont typeface="Wingdings" pitchFamily="2" charset="2"/>
              <a:buChar char="Ø"/>
            </a:pP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amount of natural crossing with other cultivars</a:t>
            </a:r>
          </a:p>
          <a:p>
            <a:pPr lvl="1">
              <a:spcBef>
                <a:spcPct val="0"/>
              </a:spcBef>
              <a:buFont typeface="Wingdings" pitchFamily="2" charset="2"/>
              <a:buChar char="Ø"/>
            </a:pP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amount of mutation</a:t>
            </a:r>
          </a:p>
        </p:txBody>
      </p:sp>
      <p:sp>
        <p:nvSpPr>
          <p:cNvPr id="6" name="Right Brace 5">
            <a:extLst>
              <a:ext uri="{FF2B5EF4-FFF2-40B4-BE49-F238E27FC236}">
                <a16:creationId xmlns:a16="http://schemas.microsoft.com/office/drawing/2014/main" id="{6D1F081F-7CC6-9B9A-6FFE-004A8BF9378F}"/>
              </a:ext>
            </a:extLst>
          </p:cNvPr>
          <p:cNvSpPr/>
          <p:nvPr/>
        </p:nvSpPr>
        <p:spPr>
          <a:xfrm>
            <a:off x="7815532" y="3838758"/>
            <a:ext cx="643238" cy="1664895"/>
          </a:xfrm>
          <a:prstGeom prst="rightBrac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BW" b="1" dirty="0">
              <a:highlight>
                <a:srgbClr val="000000"/>
              </a:highlight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2EF3AFA-8396-8562-1E41-772451DE8F80}"/>
              </a:ext>
            </a:extLst>
          </p:cNvPr>
          <p:cNvSpPr txBox="1">
            <a:spLocks/>
          </p:cNvSpPr>
          <p:nvPr/>
        </p:nvSpPr>
        <p:spPr bwMode="auto">
          <a:xfrm>
            <a:off x="8768180" y="4002211"/>
            <a:ext cx="1799176" cy="819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457200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defTabSz="457200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Corbel" panose="020B0503020204020204" pitchFamily="34" charset="0"/>
              </a:defRPr>
            </a:lvl2pPr>
            <a:lvl3pPr algn="l" defTabSz="457200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Corbel" panose="020B0503020204020204" pitchFamily="34" charset="0"/>
              </a:defRPr>
            </a:lvl3pPr>
            <a:lvl4pPr algn="l" defTabSz="457200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Corbel" panose="020B0503020204020204" pitchFamily="34" charset="0"/>
              </a:defRPr>
            </a:lvl4pPr>
            <a:lvl5pPr algn="l" defTabSz="457200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Corbel" panose="020B0503020204020204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eaLnBrk="1" hangingPunct="1"/>
            <a:r>
              <a:rPr lang="en-US" altLang="en-BW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Good Seed System</a:t>
            </a:r>
            <a:endParaRPr lang="en-ZA" altLang="en-BW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8F48151-D8BC-9BB3-3B7D-51BB15B88A6C}"/>
              </a:ext>
            </a:extLst>
          </p:cNvPr>
          <p:cNvSpPr/>
          <p:nvPr/>
        </p:nvSpPr>
        <p:spPr>
          <a:xfrm>
            <a:off x="2320506" y="5607170"/>
            <a:ext cx="5374256" cy="646981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SEED PRODUCTION PLAN</a:t>
            </a:r>
            <a:endParaRPr lang="en-BW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Left Brace 8">
            <a:extLst>
              <a:ext uri="{FF2B5EF4-FFF2-40B4-BE49-F238E27FC236}">
                <a16:creationId xmlns:a16="http://schemas.microsoft.com/office/drawing/2014/main" id="{28FAF466-846C-8B4D-3728-8385F604941F}"/>
              </a:ext>
            </a:extLst>
          </p:cNvPr>
          <p:cNvSpPr/>
          <p:nvPr/>
        </p:nvSpPr>
        <p:spPr>
          <a:xfrm>
            <a:off x="1961939" y="3965718"/>
            <a:ext cx="643238" cy="1460297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BW"/>
          </a:p>
        </p:txBody>
      </p:sp>
      <p:sp>
        <p:nvSpPr>
          <p:cNvPr id="10" name="Arrow: Curved Right 9">
            <a:extLst>
              <a:ext uri="{FF2B5EF4-FFF2-40B4-BE49-F238E27FC236}">
                <a16:creationId xmlns:a16="http://schemas.microsoft.com/office/drawing/2014/main" id="{2A4C3218-C951-616F-D4DD-DF445C5B8A91}"/>
              </a:ext>
            </a:extLst>
          </p:cNvPr>
          <p:cNvSpPr/>
          <p:nvPr/>
        </p:nvSpPr>
        <p:spPr>
          <a:xfrm>
            <a:off x="526212" y="4589255"/>
            <a:ext cx="1314958" cy="1664896"/>
          </a:xfrm>
          <a:prstGeom prst="curved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W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864438" cy="851027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 is certified seed?</a:t>
            </a:r>
            <a:endParaRPr lang="en-US" dirty="0">
              <a:solidFill>
                <a:schemeClr val="accent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862" y="1418714"/>
            <a:ext cx="9665209" cy="482968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GB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• Certified Seed:  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GB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consistently high and known quality (genetically as well as physically) 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GB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produced according to the rules and regulations of an official seed certification Scheme and for which proof of varietal certification is available.</a:t>
            </a:r>
          </a:p>
          <a:p>
            <a:pPr algn="just">
              <a:buNone/>
            </a:pPr>
            <a:r>
              <a:rPr lang="en-GB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• Generally, Certified seed must meet more and stricter requirements than other seed, and there exists a more intensive control system with over 90 check points. The certificate, seal and label are a guarantee of varietal purity and seed quality. </a:t>
            </a:r>
          </a:p>
          <a:p>
            <a:pPr>
              <a:buNone/>
            </a:pPr>
            <a:endParaRPr lang="en-GB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None/>
            </a:pPr>
            <a:endParaRPr 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accent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Seed Certification: WHY?</a:t>
            </a:r>
            <a:endParaRPr lang="en-US" dirty="0">
              <a:solidFill>
                <a:schemeClr val="accent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4439" y="1938020"/>
            <a:ext cx="8596312" cy="2981960"/>
          </a:xfrm>
        </p:spPr>
        <p:txBody>
          <a:bodyPr/>
          <a:lstStyle/>
          <a:p>
            <a:pPr>
              <a:buNone/>
            </a:pP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• Known quality </a:t>
            </a:r>
          </a:p>
          <a:p>
            <a:pPr>
              <a:buNone/>
            </a:pP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• Complete history on lot</a:t>
            </a:r>
          </a:p>
          <a:p>
            <a:pPr>
              <a:buNone/>
            </a:pP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• Impartial organization</a:t>
            </a:r>
          </a:p>
          <a:p>
            <a:pPr>
              <a:buNone/>
            </a:pP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• Continued monitoring </a:t>
            </a:r>
          </a:p>
          <a:p>
            <a:pPr>
              <a:buNone/>
            </a:pP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• International Acceptability</a:t>
            </a:r>
          </a:p>
          <a:p>
            <a:pPr marL="0" indent="0">
              <a:buNone/>
            </a:pPr>
            <a:endParaRPr 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863" y="609600"/>
            <a:ext cx="8596312" cy="783265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Take NOTE:</a:t>
            </a:r>
            <a:endParaRPr lang="en-US" dirty="0">
              <a:solidFill>
                <a:schemeClr val="accent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863" y="1769731"/>
            <a:ext cx="10220509" cy="2017265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en-GB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Seed certification, whether national or international, is a reliable way to be sure that seed is of a high and known quality, that the variety is indeed the variety it is suppose to be, and verified by an impartial organization. </a:t>
            </a:r>
            <a:endParaRPr lang="en-US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Arrow: Down 3">
            <a:extLst>
              <a:ext uri="{FF2B5EF4-FFF2-40B4-BE49-F238E27FC236}">
                <a16:creationId xmlns:a16="http://schemas.microsoft.com/office/drawing/2014/main" id="{20A690E1-83D9-FF22-0F6B-4E2D5E0FA552}"/>
              </a:ext>
            </a:extLst>
          </p:cNvPr>
          <p:cNvSpPr/>
          <p:nvPr/>
        </p:nvSpPr>
        <p:spPr>
          <a:xfrm>
            <a:off x="5080958" y="4175188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W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C0FCBCA7-8E91-12EB-91B3-C4ED773C6AAE}"/>
              </a:ext>
            </a:extLst>
          </p:cNvPr>
          <p:cNvSpPr/>
          <p:nvPr/>
        </p:nvSpPr>
        <p:spPr>
          <a:xfrm>
            <a:off x="3493699" y="5231230"/>
            <a:ext cx="3657604" cy="1017169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LEGISLATION</a:t>
            </a:r>
            <a:endParaRPr lang="en-BW" sz="2800" b="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B543D59-F909-F2F7-BCEF-ADC730408923}"/>
              </a:ext>
            </a:extLst>
          </p:cNvPr>
          <p:cNvSpPr txBox="1"/>
          <p:nvPr/>
        </p:nvSpPr>
        <p:spPr>
          <a:xfrm>
            <a:off x="2941320" y="2875002"/>
            <a:ext cx="6309360" cy="1107996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lang="en-US" sz="6600" b="1" dirty="0"/>
              <a:t>Thank you </a:t>
            </a:r>
            <a:endParaRPr lang="en-BW" sz="3200" b="1" i="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88342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960869" y="2609771"/>
            <a:ext cx="8974345" cy="2743199"/>
          </a:xfrm>
        </p:spPr>
        <p:txBody>
          <a:bodyPr>
            <a:normAutofit lnSpcReduction="10000"/>
          </a:bodyPr>
          <a:lstStyle/>
          <a:p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Nature’s bridge for conveying improved and superior characteristics between generations and to farmers fields </a:t>
            </a:r>
          </a:p>
          <a:p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Mature embryo which contains an immature plant in the form of a living embryo</a:t>
            </a:r>
          </a:p>
          <a:p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Seed is meant to be used for producing good crops</a:t>
            </a:r>
          </a:p>
          <a:p>
            <a:r>
              <a:rPr lang="en-GB" alt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Seed in a broad sense is material used for planting or regeneration purpose</a:t>
            </a:r>
          </a:p>
          <a:p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78617" y="2021824"/>
            <a:ext cx="8974345" cy="487362"/>
          </a:xfrm>
        </p:spPr>
        <p:txBody>
          <a:bodyPr>
            <a:normAutofit fontScale="90000"/>
          </a:bodyPr>
          <a:lstStyle/>
          <a:p>
            <a:pPr algn="l"/>
            <a:r>
              <a:rPr lang="en-US" sz="3200" dirty="0">
                <a:solidFill>
                  <a:schemeClr val="accent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Seed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E53A3CA-5BF9-0000-8D0E-5E61C712EBC7}"/>
              </a:ext>
            </a:extLst>
          </p:cNvPr>
          <p:cNvSpPr txBox="1">
            <a:spLocks/>
          </p:cNvSpPr>
          <p:nvPr/>
        </p:nvSpPr>
        <p:spPr bwMode="auto">
          <a:xfrm>
            <a:off x="675736" y="164992"/>
            <a:ext cx="8229600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 lnSpcReduction="20000"/>
          </a:bodyPr>
          <a:lstStyle>
            <a:lvl1pPr algn="l" defTabSz="457200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defTabSz="457200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Corbel" panose="020B0503020204020204" pitchFamily="34" charset="0"/>
              </a:defRPr>
            </a:lvl2pPr>
            <a:lvl3pPr algn="l" defTabSz="457200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Corbel" panose="020B0503020204020204" pitchFamily="34" charset="0"/>
              </a:defRPr>
            </a:lvl3pPr>
            <a:lvl4pPr algn="l" defTabSz="457200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Corbel" panose="020B0503020204020204" pitchFamily="34" charset="0"/>
              </a:defRPr>
            </a:lvl4pPr>
            <a:lvl5pPr algn="l" defTabSz="457200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Corbel" panose="020B0503020204020204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eaLnBrk="1" hangingPunct="1"/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INTRODUCTION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15D9837-688D-577E-AEC9-845FF557968C}"/>
              </a:ext>
            </a:extLst>
          </p:cNvPr>
          <p:cNvSpPr txBox="1">
            <a:spLocks/>
          </p:cNvSpPr>
          <p:nvPr/>
        </p:nvSpPr>
        <p:spPr>
          <a:xfrm>
            <a:off x="501833" y="948928"/>
            <a:ext cx="8974345" cy="487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accent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Definitions of Terms</a:t>
            </a:r>
          </a:p>
        </p:txBody>
      </p:sp>
    </p:spTree>
    <p:extLst>
      <p:ext uri="{BB962C8B-B14F-4D97-AF65-F5344CB8AC3E}">
        <p14:creationId xmlns:p14="http://schemas.microsoft.com/office/powerpoint/2010/main" val="42863494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863" y="1600201"/>
            <a:ext cx="10044771" cy="4438290"/>
          </a:xfrm>
        </p:spPr>
        <p:txBody>
          <a:bodyPr>
            <a:noAutofit/>
          </a:bodyPr>
          <a:lstStyle/>
          <a:p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group of genetically similar plants that may be differentiated from other plants of the same species structurally or by performance</a:t>
            </a:r>
          </a:p>
          <a:p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Contain traits that are distinguishable from each other such as maturity, seed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colour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plant type, disease resistance, drought tolerance, height,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etc</a:t>
            </a:r>
            <a:endParaRPr 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 agronomic unit from which breeders develop new “biological versions” of a crop species and growers and farmers multiply the seed and grow their seed</a:t>
            </a:r>
          </a:p>
          <a:p>
            <a:endParaRPr 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863" y="609600"/>
            <a:ext cx="8596312" cy="641230"/>
          </a:xfrm>
        </p:spPr>
        <p:txBody>
          <a:bodyPr>
            <a:normAutofit/>
          </a:bodyPr>
          <a:lstStyle/>
          <a:p>
            <a:pPr algn="l"/>
            <a:r>
              <a:rPr lang="en-US" sz="3200" dirty="0">
                <a:solidFill>
                  <a:schemeClr val="accent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 is a cultivar (variety)?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D06F5-220F-D854-DFE3-8ED8A43F6B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864438" cy="521843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Organic Farming</a:t>
            </a:r>
            <a:endParaRPr lang="en-BW" dirty="0">
              <a:solidFill>
                <a:schemeClr val="accent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817805-43D0-9362-21CD-808E6DE12E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4464" y="1253330"/>
            <a:ext cx="9293352" cy="4873149"/>
          </a:xfrm>
        </p:spPr>
        <p:txBody>
          <a:bodyPr>
            <a:normAutofit fontScale="85000" lnSpcReduction="20000"/>
          </a:bodyPr>
          <a:lstStyle/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system focused on producing food using natural processes, biodiversity, and ecological cycles rather than synthetic fertilizers, pesticides, or GMOs</a:t>
            </a:r>
          </a:p>
          <a:p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Focus</a:t>
            </a:r>
          </a:p>
          <a:p>
            <a:pPr lvl="1"/>
            <a:r>
              <a:rPr lang="en-BW" altLang="en-BW" dirty="0">
                <a:solidFill>
                  <a:srgbClr val="0A0A0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Environmental Protection</a:t>
            </a:r>
            <a:endParaRPr lang="en-US" altLang="en-BW" dirty="0">
              <a:solidFill>
                <a:srgbClr val="0A0A0A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/>
            <a:r>
              <a:rPr lang="en-BW" altLang="en-BW" dirty="0">
                <a:solidFill>
                  <a:srgbClr val="0A0A0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Soil Health</a:t>
            </a:r>
            <a:endParaRPr lang="en-US" altLang="en-BW" dirty="0">
              <a:solidFill>
                <a:srgbClr val="0A0A0A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/>
            <a:r>
              <a:rPr lang="en-BW" altLang="en-BW" dirty="0">
                <a:solidFill>
                  <a:srgbClr val="0A0A0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Biodiversity</a:t>
            </a:r>
            <a:endParaRPr lang="en-US" altLang="en-BW" dirty="0">
              <a:solidFill>
                <a:srgbClr val="0A0A0A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/>
            <a:r>
              <a:rPr lang="en-BW" altLang="en-BW" dirty="0">
                <a:solidFill>
                  <a:srgbClr val="0A0A0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Sustainability </a:t>
            </a:r>
            <a:endParaRPr lang="en-US" altLang="en-BW" dirty="0">
              <a:solidFill>
                <a:srgbClr val="0A0A0A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/>
            <a:endParaRPr lang="en-US" altLang="en-BW" dirty="0">
              <a:solidFill>
                <a:srgbClr val="0A0A0A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/>
            <a:endParaRPr lang="en-BW" altLang="en-BW" dirty="0">
              <a:solidFill>
                <a:srgbClr val="0A0A0A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BW" altLang="en-BW" dirty="0">
                <a:solidFill>
                  <a:srgbClr val="0A0A0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Methods and Practices:</a:t>
            </a:r>
            <a:endParaRPr lang="en-BW" altLang="en-BW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BW" altLang="en-BW" dirty="0">
                <a:solidFill>
                  <a:srgbClr val="0A0A0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Pest Management: Uses natural pest control </a:t>
            </a:r>
            <a:r>
              <a:rPr lang="en-US" altLang="en-BW" dirty="0">
                <a:solidFill>
                  <a:srgbClr val="0A0A0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methods</a:t>
            </a:r>
            <a:r>
              <a:rPr lang="en-BW" altLang="en-BW" dirty="0">
                <a:solidFill>
                  <a:srgbClr val="0A0A0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altLang="en-BW" dirty="0">
              <a:solidFill>
                <a:srgbClr val="0A0A0A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BW" dirty="0">
                <a:solidFill>
                  <a:srgbClr val="0A0A0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Soil nutrition</a:t>
            </a:r>
          </a:p>
          <a:p>
            <a:pPr lv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BW" altLang="en-BW" dirty="0">
                <a:solidFill>
                  <a:srgbClr val="0A0A0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Weed Control</a:t>
            </a:r>
            <a:endParaRPr lang="en-US" altLang="en-BW" dirty="0">
              <a:solidFill>
                <a:srgbClr val="0A0A0A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BW" altLang="en-BW" dirty="0">
                <a:solidFill>
                  <a:srgbClr val="0A0A0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Certification</a:t>
            </a:r>
            <a:endParaRPr lang="en-B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EEF5D7-A94A-5B02-452A-46204E5EF3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373A8-5DC4-7443-9BCE-48CDCAE00E69}" type="slidenum">
              <a:rPr lang="en-BW" smtClean="0"/>
              <a:t>4</a:t>
            </a:fld>
            <a:endParaRPr lang="en-BW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7204A87D-62D2-4215-3FAC-0CCE732F69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276999"/>
            <a:ext cx="65" cy="55399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BW" altLang="en-BW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BW" altLang="en-BW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08669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8355" y="1938528"/>
            <a:ext cx="10325819" cy="464483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400" b="1" dirty="0">
                <a:solidFill>
                  <a:schemeClr val="accent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Open pollinated variety (OPV)</a:t>
            </a:r>
          </a:p>
          <a:p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uniform and </a:t>
            </a:r>
            <a:r>
              <a:rPr lang="en-US" sz="2400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homogenous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population of plants with same characters</a:t>
            </a:r>
          </a:p>
          <a:p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made up of a population of plants of similar genetic make up</a:t>
            </a:r>
          </a:p>
          <a:p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traditional varieties which have long been grown and selected for their desirable traits </a:t>
            </a:r>
          </a:p>
          <a:p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farmers could save seed and replant (varietal advantage realized with up to 3 recycling)</a:t>
            </a:r>
          </a:p>
          <a:p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genetic uniformity is less compared to hybrid</a:t>
            </a:r>
          </a:p>
          <a:p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690" y="274638"/>
            <a:ext cx="8229600" cy="639762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accent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Open Pollinated variety vs Hybrid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586596" y="336465"/>
            <a:ext cx="9443049" cy="341603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chemeClr val="accent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Hybrid variety </a:t>
            </a:r>
          </a:p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result from crossing two or more genetically different parents with different characters</a:t>
            </a:r>
          </a:p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parents are pure line</a:t>
            </a:r>
          </a:p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F1 plants will be genetically identical</a:t>
            </a:r>
          </a:p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F1 are uniformity in characters</a:t>
            </a:r>
          </a:p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developing a hybrid takes longer than OPV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383D7E4-71D5-87C6-BABB-E159AC486A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6596" y="3676292"/>
            <a:ext cx="9425796" cy="30480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seed is expensive to produce</a:t>
            </a:r>
          </a:p>
          <a:p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harvest only about 2/3 of the plants for seed =&gt; only female parent line harvested for seed</a:t>
            </a:r>
          </a:p>
          <a:p>
            <a:pPr lvl="0"/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any grain produced after F1 will be segregating for different characters =&gt; NOT suitable to be seed (No saving grain for replanting)</a:t>
            </a:r>
          </a:p>
          <a:p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715993" y="669985"/>
            <a:ext cx="9425796" cy="304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Hybrid variety development</a:t>
            </a:r>
          </a:p>
          <a:p>
            <a:pPr marL="800100" lvl="1" indent="-342900"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three steps involved</a:t>
            </a:r>
            <a:endParaRPr lang="en-US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eveloping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inbred lines (parents) through several generations of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selfing</a:t>
            </a: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crossing pairs of unrelated inbred lines</a:t>
            </a:r>
          </a:p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roducing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seed of crosses for distribution to growers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AFEED1-2D59-8C44-353E-72139A393B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864438" cy="476123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Living Modified Organism (LMOs)</a:t>
            </a:r>
            <a:endParaRPr lang="en-BW" dirty="0">
              <a:solidFill>
                <a:schemeClr val="accent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96A124-67AD-23C6-6302-C44E348899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613392" cy="3203575"/>
          </a:xfrm>
        </p:spPr>
        <p:txBody>
          <a:bodyPr>
            <a:normAutofit lnSpcReduction="10000"/>
          </a:bodyPr>
          <a:lstStyle/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Commonly called “GMOs – Genetically Modified Organisms.”</a:t>
            </a:r>
          </a:p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living organisms (e.g., seeds, microbes) that can transfer or replicate genetic material.</a:t>
            </a:r>
          </a:p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term used in the 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2"/>
              </a:rPr>
              <a:t>Cartagena Protocol on Biosafety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to manage environmental risks</a:t>
            </a:r>
          </a:p>
          <a:p>
            <a:pPr lvl="1"/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engineered for specific traits like pest resistance, drought tolerance, or enhanced nutrition</a:t>
            </a:r>
            <a:endParaRPr lang="en-B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81F54B-694A-AD16-E80C-34DB28F8D2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373A8-5DC4-7443-9BCE-48CDCAE00E69}" type="slidenum">
              <a:rPr lang="en-BW" smtClean="0"/>
              <a:t>8</a:t>
            </a:fld>
            <a:endParaRPr lang="en-BW"/>
          </a:p>
        </p:txBody>
      </p:sp>
    </p:spTree>
    <p:extLst>
      <p:ext uri="{BB962C8B-B14F-4D97-AF65-F5344CB8AC3E}">
        <p14:creationId xmlns:p14="http://schemas.microsoft.com/office/powerpoint/2010/main" val="19838931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>
            <a:extLst>
              <a:ext uri="{FF2B5EF4-FFF2-40B4-BE49-F238E27FC236}">
                <a16:creationId xmlns:a16="http://schemas.microsoft.com/office/drawing/2014/main" id="{4D76DE18-7EAB-F898-4406-4F411BFA06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332" y="131762"/>
            <a:ext cx="6589712" cy="1130109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ZA" altLang="en-BW" b="1" dirty="0">
                <a:solidFill>
                  <a:schemeClr val="accent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 are Seed Systems?</a:t>
            </a:r>
          </a:p>
        </p:txBody>
      </p:sp>
      <p:sp>
        <p:nvSpPr>
          <p:cNvPr id="23555" name="Content Placeholder 2">
            <a:extLst>
              <a:ext uri="{FF2B5EF4-FFF2-40B4-BE49-F238E27FC236}">
                <a16:creationId xmlns:a16="http://schemas.microsoft.com/office/drawing/2014/main" id="{965BFE09-613F-693C-2682-8F9A6E100C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332" y="1714351"/>
            <a:ext cx="10167668" cy="4302402"/>
          </a:xfrm>
        </p:spPr>
        <p:txBody>
          <a:bodyPr/>
          <a:lstStyle/>
          <a:p>
            <a:pPr eaLnBrk="1" hangingPunct="1"/>
            <a:r>
              <a:rPr lang="en-US" altLang="en-BW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involvement and interconnection among different organizations, institutions, and individuals associated with the </a:t>
            </a:r>
            <a:r>
              <a:rPr lang="en-US" altLang="en-BW" sz="24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seed value chain.</a:t>
            </a:r>
          </a:p>
          <a:p>
            <a:pPr lvl="2"/>
            <a:r>
              <a:rPr lang="en-US" altLang="en-BW" sz="20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BW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development of new varieties, </a:t>
            </a:r>
          </a:p>
          <a:p>
            <a:pPr lvl="2"/>
            <a:r>
              <a:rPr lang="en-US" altLang="en-BW" sz="20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production</a:t>
            </a:r>
            <a:r>
              <a:rPr lang="en-US" altLang="en-BW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</a:p>
          <a:p>
            <a:pPr lvl="2"/>
            <a:r>
              <a:rPr lang="en-US" altLang="en-BW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testing, </a:t>
            </a:r>
          </a:p>
          <a:p>
            <a:pPr lvl="2"/>
            <a:r>
              <a:rPr lang="en-US" altLang="en-BW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processing, </a:t>
            </a:r>
          </a:p>
          <a:p>
            <a:pPr lvl="2"/>
            <a:r>
              <a:rPr lang="en-US" altLang="en-BW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storage, </a:t>
            </a:r>
          </a:p>
          <a:p>
            <a:pPr lvl="2"/>
            <a:r>
              <a:rPr lang="en-US" altLang="en-BW" sz="20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Certification,</a:t>
            </a:r>
            <a:r>
              <a:rPr lang="en-US" altLang="en-BW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and </a:t>
            </a:r>
          </a:p>
          <a:p>
            <a:pPr lvl="2"/>
            <a:r>
              <a:rPr lang="en-US" altLang="en-BW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marketing seed to the farmers.</a:t>
            </a:r>
          </a:p>
          <a:p>
            <a:pPr eaLnBrk="1" hangingPunct="1"/>
            <a:r>
              <a:rPr lang="en-US" altLang="en-BW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Maintenance of strong national seed system  is key to the production and distribution of quality seed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8B7988E4-5935-FB46-8F36-99EDD530CEB1}" vid="{183EB266-808C-F647-9191-6015BDBD4EC4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8B7988E4-5935-FB46-8F36-99EDD530CEB1}" vid="{A72A2437-9833-DE47-B310-B90648F68932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8B7988E4-5935-FB46-8F36-99EDD530CEB1}" vid="{4FCB551A-338A-CC49-AF48-FC887DF08E1F}"/>
    </a:ext>
  </a:extLst>
</a:theme>
</file>

<file path=ppt/theme/theme4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1a6673c-96af-4c31-8603-34d761344c7e" xsi:nil="true"/>
    <lcf76f155ced4ddcb4097134ff3c332f xmlns="5a3aafa3-95f7-4860-9795-9b0ce3fa8f0c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28B95697369FD4F8369B4A892ADF972" ma:contentTypeVersion="16" ma:contentTypeDescription="Create a new document." ma:contentTypeScope="" ma:versionID="5489b67c93270be8d2d95ca6c1ba37ab">
  <xsd:schema xmlns:xsd="http://www.w3.org/2001/XMLSchema" xmlns:xs="http://www.w3.org/2001/XMLSchema" xmlns:p="http://schemas.microsoft.com/office/2006/metadata/properties" xmlns:ns2="5a3aafa3-95f7-4860-9795-9b0ce3fa8f0c" xmlns:ns3="a1a6673c-96af-4c31-8603-34d761344c7e" targetNamespace="http://schemas.microsoft.com/office/2006/metadata/properties" ma:root="true" ma:fieldsID="fc17222e83e180238045a37bd673fe9e" ns2:_="" ns3:_="">
    <xsd:import namespace="5a3aafa3-95f7-4860-9795-9b0ce3fa8f0c"/>
    <xsd:import namespace="a1a6673c-96af-4c31-8603-34d761344c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3aafa3-95f7-4860-9795-9b0ce3fa8f0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774fa960-4e64-4c92-9652-7c7b093a981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a6673c-96af-4c31-8603-34d761344c7e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8" nillable="true" ma:displayName="Taxonomy Catch All Column" ma:hidden="true" ma:list="{a85a6a55-13fa-4841-aa6c-30d4387534bc}" ma:internalName="TaxCatchAll" ma:showField="CatchAllData" ma:web="a1a6673c-96af-4c31-8603-34d761344c7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72F5F10-8A48-4032-8728-6B80CBC4B98D}">
  <ds:schemaRefs>
    <ds:schemaRef ds:uri="http://schemas.microsoft.com/office/2006/metadata/properties"/>
    <ds:schemaRef ds:uri="http://schemas.microsoft.com/office/infopath/2007/PartnerControls"/>
    <ds:schemaRef ds:uri="a1a6673c-96af-4c31-8603-34d761344c7e"/>
    <ds:schemaRef ds:uri="5a3aafa3-95f7-4860-9795-9b0ce3fa8f0c"/>
  </ds:schemaRefs>
</ds:datastoreItem>
</file>

<file path=customXml/itemProps2.xml><?xml version="1.0" encoding="utf-8"?>
<ds:datastoreItem xmlns:ds="http://schemas.openxmlformats.org/officeDocument/2006/customXml" ds:itemID="{14EE9CA0-3CB8-4777-B7BF-FAB74A0DA1B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a3aafa3-95f7-4860-9795-9b0ce3fa8f0c"/>
    <ds:schemaRef ds:uri="a1a6673c-96af-4c31-8603-34d761344c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18554F0-C9C0-4C54-8234-BF3A38DEB5D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4049</TotalTime>
  <Words>917</Words>
  <Application>Microsoft Office PowerPoint</Application>
  <PresentationFormat>Widescreen</PresentationFormat>
  <Paragraphs>114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Arial</vt:lpstr>
      <vt:lpstr>Calibri</vt:lpstr>
      <vt:lpstr>Calibri Light</vt:lpstr>
      <vt:lpstr>Tahoma</vt:lpstr>
      <vt:lpstr>Wingdings</vt:lpstr>
      <vt:lpstr>Office Theme</vt:lpstr>
      <vt:lpstr>Custom Design</vt:lpstr>
      <vt:lpstr>1_Custom Design</vt:lpstr>
      <vt:lpstr>2_Custom Design</vt:lpstr>
      <vt:lpstr> Seed Production, Certification and Types of cultivars</vt:lpstr>
      <vt:lpstr>Seed</vt:lpstr>
      <vt:lpstr>What is a cultivar (variety)?</vt:lpstr>
      <vt:lpstr>Organic Farming</vt:lpstr>
      <vt:lpstr>Open Pollinated variety vs Hybrid</vt:lpstr>
      <vt:lpstr>PowerPoint Presentation</vt:lpstr>
      <vt:lpstr>PowerPoint Presentation</vt:lpstr>
      <vt:lpstr>Living Modified Organism (LMOs)</vt:lpstr>
      <vt:lpstr>What are Seed Systems?</vt:lpstr>
      <vt:lpstr>PowerPoint Presentation</vt:lpstr>
      <vt:lpstr>Good Seed System</vt:lpstr>
      <vt:lpstr>Seed Production (Formal system) </vt:lpstr>
      <vt:lpstr>Identity: necessary so that the cultivar/variety may be recognised</vt:lpstr>
      <vt:lpstr>What is certified seed?</vt:lpstr>
      <vt:lpstr>Seed Certification: WHY?</vt:lpstr>
      <vt:lpstr>Take NOTE: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MAIN TITLE (TAHOMA, 36)</dc:title>
  <dc:creator>Kaone  Ditlhokwa</dc:creator>
  <cp:lastModifiedBy>Dr Lekgari A. Lekgari</cp:lastModifiedBy>
  <cp:revision>21</cp:revision>
  <dcterms:created xsi:type="dcterms:W3CDTF">2023-11-28T07:17:34Z</dcterms:created>
  <dcterms:modified xsi:type="dcterms:W3CDTF">2026-04-16T11:44:34Z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0x010100C28B95697369FD4F8369B4A892ADF972</vt:lpwstr>
  </property>
  <property fmtid="{D5CDD505-2E9C-101B-9397-08002B2CF9AE}" pid="3" name="MediaServiceImageTags">
    <vt:lpwstr/>
  </property>
</Properties>
</file>